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4"/>
    <p:sldMasterId id="2147483682" r:id="rId5"/>
    <p:sldMasterId id="2147483708" r:id="rId6"/>
    <p:sldMasterId id="2147483761" r:id="rId7"/>
  </p:sldMasterIdLst>
  <p:notesMasterIdLst>
    <p:notesMasterId r:id="rId25"/>
  </p:notesMasterIdLst>
  <p:handoutMasterIdLst>
    <p:handoutMasterId r:id="rId26"/>
  </p:handoutMasterIdLst>
  <p:sldIdLst>
    <p:sldId id="256" r:id="rId8"/>
    <p:sldId id="270" r:id="rId9"/>
    <p:sldId id="272" r:id="rId10"/>
    <p:sldId id="257" r:id="rId11"/>
    <p:sldId id="337" r:id="rId12"/>
    <p:sldId id="338" r:id="rId13"/>
    <p:sldId id="258" r:id="rId14"/>
    <p:sldId id="336" r:id="rId15"/>
    <p:sldId id="326" r:id="rId16"/>
    <p:sldId id="327" r:id="rId17"/>
    <p:sldId id="330" r:id="rId18"/>
    <p:sldId id="328" r:id="rId19"/>
    <p:sldId id="331" r:id="rId20"/>
    <p:sldId id="329" r:id="rId21"/>
    <p:sldId id="332" r:id="rId22"/>
    <p:sldId id="333" r:id="rId23"/>
    <p:sldId id="335" r:id="rId24"/>
  </p:sldIdLst>
  <p:sldSz cx="12192000" cy="6858000"/>
  <p:notesSz cx="9144000" cy="6858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85C"/>
    <a:srgbClr val="05A392"/>
    <a:srgbClr val="C1E6FB"/>
    <a:srgbClr val="E5007C"/>
    <a:srgbClr val="289CD7"/>
    <a:srgbClr val="E279A4"/>
    <a:srgbClr val="F2B4D2"/>
    <a:srgbClr val="C4BFE3"/>
    <a:srgbClr val="C4BFF9"/>
    <a:srgbClr val="B9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A1814C-9A14-4CDD-B380-9941C79AC972}" v="272" dt="2026-09-10T12:30:44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Format med tema 1 - dekorfär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Mellanmörkt format 1 - Dekorfär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DA37D80-6434-44D0-A028-1B22A696006F}" styleName="Ljust format 3 - Dekorfär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Ljust format 1 - Dekorfärg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83" autoAdjust="0"/>
    <p:restoredTop sz="94675" autoAdjust="0"/>
  </p:normalViewPr>
  <p:slideViewPr>
    <p:cSldViewPr snapToGrid="0" snapToObjects="1">
      <p:cViewPr varScale="1">
        <p:scale>
          <a:sx n="105" d="100"/>
          <a:sy n="105" d="100"/>
        </p:scale>
        <p:origin x="372" y="96"/>
      </p:cViewPr>
      <p:guideLst>
        <p:guide orient="horz" pos="91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39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nea Colliander Celik" userId="c5ba78f3-1e6b-4efe-aa05-c5292fef8111" providerId="ADAL" clId="{EDE98AF2-AB8C-42E9-88A6-6403A5A444E5}"/>
    <pc:docChg chg="undo custSel addSld delSld modSld modMainMaster delSection modSection">
      <pc:chgData name="Linnea Colliander Celik" userId="c5ba78f3-1e6b-4efe-aa05-c5292fef8111" providerId="ADAL" clId="{EDE98AF2-AB8C-42E9-88A6-6403A5A444E5}" dt="2026-09-10T12:33:16.156" v="1248" actId="1076"/>
      <pc:docMkLst>
        <pc:docMk/>
      </pc:docMkLst>
      <pc:sldChg chg="addSp delSp modSp mod">
        <pc:chgData name="Linnea Colliander Celik" userId="c5ba78f3-1e6b-4efe-aa05-c5292fef8111" providerId="ADAL" clId="{EDE98AF2-AB8C-42E9-88A6-6403A5A444E5}" dt="2026-09-10T12:06:49.675" v="965" actId="1076"/>
        <pc:sldMkLst>
          <pc:docMk/>
          <pc:sldMk cId="0" sldId="256"/>
        </pc:sldMkLst>
        <pc:spChg chg="mod">
          <ac:chgData name="Linnea Colliander Celik" userId="c5ba78f3-1e6b-4efe-aa05-c5292fef8111" providerId="ADAL" clId="{EDE98AF2-AB8C-42E9-88A6-6403A5A444E5}" dt="2026-09-10T09:55:45.058" v="510" actId="113"/>
          <ac:spMkLst>
            <pc:docMk/>
            <pc:sldMk cId="0" sldId="256"/>
            <ac:spMk id="4" creationId="{B35A9BFA-6ABA-7F56-CABE-596352C281CD}"/>
          </ac:spMkLst>
        </pc:spChg>
        <pc:spChg chg="mod">
          <ac:chgData name="Linnea Colliander Celik" userId="c5ba78f3-1e6b-4efe-aa05-c5292fef8111" providerId="ADAL" clId="{EDE98AF2-AB8C-42E9-88A6-6403A5A444E5}" dt="2026-09-10T12:06:49.675" v="965" actId="1076"/>
          <ac:spMkLst>
            <pc:docMk/>
            <pc:sldMk cId="0" sldId="256"/>
            <ac:spMk id="13" creationId="{97F0DAD2-0A29-B99A-7CD4-B21F050FDA05}"/>
          </ac:spMkLst>
        </pc:spChg>
        <pc:picChg chg="add del mod">
          <ac:chgData name="Linnea Colliander Celik" userId="c5ba78f3-1e6b-4efe-aa05-c5292fef8111" providerId="ADAL" clId="{EDE98AF2-AB8C-42E9-88A6-6403A5A444E5}" dt="2026-09-10T12:06:44.355" v="964" actId="21"/>
          <ac:picMkLst>
            <pc:docMk/>
            <pc:sldMk cId="0" sldId="256"/>
            <ac:picMk id="5" creationId="{AF31E6EE-BCB4-8F01-14DA-8C1AB91B31E6}"/>
          </ac:picMkLst>
        </pc:picChg>
      </pc:sldChg>
      <pc:sldChg chg="addSp delSp modSp add del mod modClrScheme chgLayout">
        <pc:chgData name="Linnea Colliander Celik" userId="c5ba78f3-1e6b-4efe-aa05-c5292fef8111" providerId="ADAL" clId="{EDE98AF2-AB8C-42E9-88A6-6403A5A444E5}" dt="2026-09-10T12:07:08.256" v="969" actId="14100"/>
        <pc:sldMkLst>
          <pc:docMk/>
          <pc:sldMk cId="0" sldId="257"/>
        </pc:sldMkLst>
        <pc:spChg chg="mod ord">
          <ac:chgData name="Linnea Colliander Celik" userId="c5ba78f3-1e6b-4efe-aa05-c5292fef8111" providerId="ADAL" clId="{EDE98AF2-AB8C-42E9-88A6-6403A5A444E5}" dt="2026-09-10T12:07:08.256" v="969" actId="14100"/>
          <ac:spMkLst>
            <pc:docMk/>
            <pc:sldMk cId="0" sldId="257"/>
            <ac:spMk id="2" creationId="{00000000-0000-0000-0000-000000000000}"/>
          </ac:spMkLst>
        </pc:spChg>
        <pc:spChg chg="mod ord">
          <ac:chgData name="Linnea Colliander Celik" userId="c5ba78f3-1e6b-4efe-aa05-c5292fef8111" providerId="ADAL" clId="{EDE98AF2-AB8C-42E9-88A6-6403A5A444E5}" dt="2026-09-08T08:14:07.841" v="254" actId="700"/>
          <ac:spMkLst>
            <pc:docMk/>
            <pc:sldMk cId="0" sldId="257"/>
            <ac:spMk id="4" creationId="{896CD9C4-5D5E-43F2-FC04-8C6E6DEA58D9}"/>
          </ac:spMkLst>
        </pc:spChg>
        <pc:spChg chg="mod">
          <ac:chgData name="Linnea Colliander Celik" userId="c5ba78f3-1e6b-4efe-aa05-c5292fef8111" providerId="ADAL" clId="{EDE98AF2-AB8C-42E9-88A6-6403A5A444E5}" dt="2026-09-10T09:56:45.291" v="514" actId="13926"/>
          <ac:spMkLst>
            <pc:docMk/>
            <pc:sldMk cId="0" sldId="257"/>
            <ac:spMk id="5" creationId="{33254F93-7B20-851C-4955-A3E93FE23761}"/>
          </ac:spMkLst>
        </pc:spChg>
      </pc:sldChg>
      <pc:sldChg chg="modSp mod">
        <pc:chgData name="Linnea Colliander Celik" userId="c5ba78f3-1e6b-4efe-aa05-c5292fef8111" providerId="ADAL" clId="{EDE98AF2-AB8C-42E9-88A6-6403A5A444E5}" dt="2026-09-10T10:36:17.546" v="559" actId="13926"/>
        <pc:sldMkLst>
          <pc:docMk/>
          <pc:sldMk cId="4007384381" sldId="272"/>
        </pc:sldMkLst>
        <pc:spChg chg="mod">
          <ac:chgData name="Linnea Colliander Celik" userId="c5ba78f3-1e6b-4efe-aa05-c5292fef8111" providerId="ADAL" clId="{EDE98AF2-AB8C-42E9-88A6-6403A5A444E5}" dt="2026-09-10T10:36:16.224" v="556" actId="13926"/>
          <ac:spMkLst>
            <pc:docMk/>
            <pc:sldMk cId="4007384381" sldId="272"/>
            <ac:spMk id="2" creationId="{4C7FD11D-D222-3098-C457-F2286C24B9D5}"/>
          </ac:spMkLst>
        </pc:spChg>
        <pc:spChg chg="mod">
          <ac:chgData name="Linnea Colliander Celik" userId="c5ba78f3-1e6b-4efe-aa05-c5292fef8111" providerId="ADAL" clId="{EDE98AF2-AB8C-42E9-88A6-6403A5A444E5}" dt="2026-09-10T10:36:17.185" v="558" actId="13926"/>
          <ac:spMkLst>
            <pc:docMk/>
            <pc:sldMk cId="4007384381" sldId="272"/>
            <ac:spMk id="3" creationId="{8443361D-9131-2E38-63A8-9EBA6AAD70AB}"/>
          </ac:spMkLst>
        </pc:spChg>
        <pc:spChg chg="mod">
          <ac:chgData name="Linnea Colliander Celik" userId="c5ba78f3-1e6b-4efe-aa05-c5292fef8111" providerId="ADAL" clId="{EDE98AF2-AB8C-42E9-88A6-6403A5A444E5}" dt="2026-09-10T10:36:16.709" v="557" actId="13926"/>
          <ac:spMkLst>
            <pc:docMk/>
            <pc:sldMk cId="4007384381" sldId="272"/>
            <ac:spMk id="5" creationId="{28F2D948-BAB9-C664-77D2-32B88A13F4C7}"/>
          </ac:spMkLst>
        </pc:spChg>
        <pc:spChg chg="mod">
          <ac:chgData name="Linnea Colliander Celik" userId="c5ba78f3-1e6b-4efe-aa05-c5292fef8111" providerId="ADAL" clId="{EDE98AF2-AB8C-42E9-88A6-6403A5A444E5}" dt="2026-09-10T09:56:32.577" v="512" actId="13926"/>
          <ac:spMkLst>
            <pc:docMk/>
            <pc:sldMk cId="4007384381" sldId="272"/>
            <ac:spMk id="8" creationId="{F5EFE147-242C-40F8-8293-38FE42AD679E}"/>
          </ac:spMkLst>
        </pc:spChg>
        <pc:spChg chg="mod">
          <ac:chgData name="Linnea Colliander Celik" userId="c5ba78f3-1e6b-4efe-aa05-c5292fef8111" providerId="ADAL" clId="{EDE98AF2-AB8C-42E9-88A6-6403A5A444E5}" dt="2026-09-10T10:36:17.546" v="559" actId="13926"/>
          <ac:spMkLst>
            <pc:docMk/>
            <pc:sldMk cId="4007384381" sldId="272"/>
            <ac:spMk id="14" creationId="{AAAF7380-590C-25E5-663B-2F7EC7E90F80}"/>
          </ac:spMkLst>
        </pc:spChg>
      </pc:sldChg>
      <pc:sldChg chg="addSp delSp modSp mod">
        <pc:chgData name="Linnea Colliander Celik" userId="c5ba78f3-1e6b-4efe-aa05-c5292fef8111" providerId="ADAL" clId="{EDE98AF2-AB8C-42E9-88A6-6403A5A444E5}" dt="2026-09-10T12:11:36.139" v="1017" actId="27918"/>
        <pc:sldMkLst>
          <pc:docMk/>
          <pc:sldMk cId="93027004" sldId="327"/>
        </pc:sldMkLst>
        <pc:graphicFrameChg chg="add mod">
          <ac:chgData name="Linnea Colliander Celik" userId="c5ba78f3-1e6b-4efe-aa05-c5292fef8111" providerId="ADAL" clId="{EDE98AF2-AB8C-42E9-88A6-6403A5A444E5}" dt="2026-09-10T12:10:25.040" v="1010" actId="207"/>
          <ac:graphicFrameMkLst>
            <pc:docMk/>
            <pc:sldMk cId="93027004" sldId="327"/>
            <ac:graphicFrameMk id="6" creationId="{6BD58F9F-AAE1-C855-F58C-DF7C33876CE9}"/>
          </ac:graphicFrameMkLst>
        </pc:graphicFrameChg>
        <pc:graphicFrameChg chg="add mod">
          <ac:chgData name="Linnea Colliander Celik" userId="c5ba78f3-1e6b-4efe-aa05-c5292fef8111" providerId="ADAL" clId="{EDE98AF2-AB8C-42E9-88A6-6403A5A444E5}" dt="2026-09-10T12:10:00.187" v="1009" actId="207"/>
          <ac:graphicFrameMkLst>
            <pc:docMk/>
            <pc:sldMk cId="93027004" sldId="327"/>
            <ac:graphicFrameMk id="12" creationId="{94588241-9535-F2FB-3617-E64E69D977DD}"/>
          </ac:graphicFrameMkLst>
        </pc:graphicFrameChg>
      </pc:sldChg>
      <pc:sldChg chg="addSp delSp modSp mod">
        <pc:chgData name="Linnea Colliander Celik" userId="c5ba78f3-1e6b-4efe-aa05-c5292fef8111" providerId="ADAL" clId="{EDE98AF2-AB8C-42E9-88A6-6403A5A444E5}" dt="2026-09-10T12:12:01.911" v="1025" actId="20577"/>
        <pc:sldMkLst>
          <pc:docMk/>
          <pc:sldMk cId="4077991725" sldId="328"/>
        </pc:sldMkLst>
        <pc:graphicFrameChg chg="add mod">
          <ac:chgData name="Linnea Colliander Celik" userId="c5ba78f3-1e6b-4efe-aa05-c5292fef8111" providerId="ADAL" clId="{EDE98AF2-AB8C-42E9-88A6-6403A5A444E5}" dt="2026-09-10T12:12:01.911" v="1025" actId="20577"/>
          <ac:graphicFrameMkLst>
            <pc:docMk/>
            <pc:sldMk cId="4077991725" sldId="328"/>
            <ac:graphicFrameMk id="12" creationId="{88920264-AFDB-6A34-C660-6CE6C9BF552C}"/>
          </ac:graphicFrameMkLst>
        </pc:graphicFrameChg>
      </pc:sldChg>
      <pc:sldChg chg="addSp delSp modSp mod">
        <pc:chgData name="Linnea Colliander Celik" userId="c5ba78f3-1e6b-4efe-aa05-c5292fef8111" providerId="ADAL" clId="{EDE98AF2-AB8C-42E9-88A6-6403A5A444E5}" dt="2026-09-10T12:22:11.423" v="1168" actId="404"/>
        <pc:sldMkLst>
          <pc:docMk/>
          <pc:sldMk cId="1614730695" sldId="329"/>
        </pc:sldMkLst>
        <pc:spChg chg="mod">
          <ac:chgData name="Linnea Colliander Celik" userId="c5ba78f3-1e6b-4efe-aa05-c5292fef8111" providerId="ADAL" clId="{EDE98AF2-AB8C-42E9-88A6-6403A5A444E5}" dt="2026-09-10T12:11:26.138" v="1016" actId="114"/>
          <ac:spMkLst>
            <pc:docMk/>
            <pc:sldMk cId="1614730695" sldId="329"/>
            <ac:spMk id="9" creationId="{AB7A5770-596F-8880-1BED-CB4449E03928}"/>
          </ac:spMkLst>
        </pc:spChg>
        <pc:spChg chg="mod">
          <ac:chgData name="Linnea Colliander Celik" userId="c5ba78f3-1e6b-4efe-aa05-c5292fef8111" providerId="ADAL" clId="{EDE98AF2-AB8C-42E9-88A6-6403A5A444E5}" dt="2026-09-10T12:11:20.923" v="1014" actId="114"/>
          <ac:spMkLst>
            <pc:docMk/>
            <pc:sldMk cId="1614730695" sldId="329"/>
            <ac:spMk id="10" creationId="{5039670A-076D-662B-73A9-E282E9AC3B68}"/>
          </ac:spMkLst>
        </pc:spChg>
        <pc:grpChg chg="add del mod">
          <ac:chgData name="Linnea Colliander Celik" userId="c5ba78f3-1e6b-4efe-aa05-c5292fef8111" providerId="ADAL" clId="{EDE98AF2-AB8C-42E9-88A6-6403A5A444E5}" dt="2026-09-10T12:18:39.872" v="1105" actId="165"/>
          <ac:grpSpMkLst>
            <pc:docMk/>
            <pc:sldMk cId="1614730695" sldId="329"/>
            <ac:grpSpMk id="6" creationId="{41009890-A6E0-9E82-4808-0C47732FE1C0}"/>
          </ac:grpSpMkLst>
        </pc:grpChg>
        <pc:grpChg chg="add mod">
          <ac:chgData name="Linnea Colliander Celik" userId="c5ba78f3-1e6b-4efe-aa05-c5292fef8111" providerId="ADAL" clId="{EDE98AF2-AB8C-42E9-88A6-6403A5A444E5}" dt="2026-09-10T12:16:16.629" v="1078"/>
          <ac:grpSpMkLst>
            <pc:docMk/>
            <pc:sldMk cId="1614730695" sldId="329"/>
            <ac:grpSpMk id="7" creationId="{ED8B5EC4-0304-34CA-E61B-A9942EC53CCC}"/>
          </ac:grpSpMkLst>
        </pc:grpChg>
        <pc:grpChg chg="add del mod">
          <ac:chgData name="Linnea Colliander Celik" userId="c5ba78f3-1e6b-4efe-aa05-c5292fef8111" providerId="ADAL" clId="{EDE98AF2-AB8C-42E9-88A6-6403A5A444E5}" dt="2026-09-10T12:18:42.652" v="1106" actId="165"/>
          <ac:grpSpMkLst>
            <pc:docMk/>
            <pc:sldMk cId="1614730695" sldId="329"/>
            <ac:grpSpMk id="12" creationId="{B9B57C04-D42F-AAE9-DF23-0BEDAB047A51}"/>
          </ac:grpSpMkLst>
        </pc:grpChg>
        <pc:graphicFrameChg chg="add mod topLvl">
          <ac:chgData name="Linnea Colliander Celik" userId="c5ba78f3-1e6b-4efe-aa05-c5292fef8111" providerId="ADAL" clId="{EDE98AF2-AB8C-42E9-88A6-6403A5A444E5}" dt="2026-09-10T12:22:08.593" v="1166" actId="404"/>
          <ac:graphicFrameMkLst>
            <pc:docMk/>
            <pc:sldMk cId="1614730695" sldId="329"/>
            <ac:graphicFrameMk id="4" creationId="{3EF40DD5-92B9-B284-81CA-2B69E973972F}"/>
          </ac:graphicFrameMkLst>
        </pc:graphicFrameChg>
        <pc:graphicFrameChg chg="add del mod">
          <ac:chgData name="Linnea Colliander Celik" userId="c5ba78f3-1e6b-4efe-aa05-c5292fef8111" providerId="ADAL" clId="{EDE98AF2-AB8C-42E9-88A6-6403A5A444E5}" dt="2026-09-10T12:16:14.367" v="1077" actId="478"/>
          <ac:graphicFrameMkLst>
            <pc:docMk/>
            <pc:sldMk cId="1614730695" sldId="329"/>
            <ac:graphicFrameMk id="5" creationId="{E1DA4E9F-1FF4-1872-313C-37A319DC7E00}"/>
          </ac:graphicFrameMkLst>
        </pc:graphicFrameChg>
        <pc:graphicFrameChg chg="mod">
          <ac:chgData name="Linnea Colliander Celik" userId="c5ba78f3-1e6b-4efe-aa05-c5292fef8111" providerId="ADAL" clId="{EDE98AF2-AB8C-42E9-88A6-6403A5A444E5}" dt="2026-09-10T12:16:16.629" v="1078"/>
          <ac:graphicFrameMkLst>
            <pc:docMk/>
            <pc:sldMk cId="1614730695" sldId="329"/>
            <ac:graphicFrameMk id="8" creationId="{7CD95F9B-59EA-D78A-DEA0-2C0FC1A4A7AB}"/>
          </ac:graphicFrameMkLst>
        </pc:graphicFrameChg>
        <pc:graphicFrameChg chg="mod">
          <ac:chgData name="Linnea Colliander Celik" userId="c5ba78f3-1e6b-4efe-aa05-c5292fef8111" providerId="ADAL" clId="{EDE98AF2-AB8C-42E9-88A6-6403A5A444E5}" dt="2026-09-10T12:16:18.251" v="1080" actId="1076"/>
          <ac:graphicFrameMkLst>
            <pc:docMk/>
            <pc:sldMk cId="1614730695" sldId="329"/>
            <ac:graphicFrameMk id="11" creationId="{E3705CAD-B3DE-BEFF-8E87-6D9CD9FFB306}"/>
          </ac:graphicFrameMkLst>
        </pc:graphicFrameChg>
        <pc:graphicFrameChg chg="mod topLvl">
          <ac:chgData name="Linnea Colliander Celik" userId="c5ba78f3-1e6b-4efe-aa05-c5292fef8111" providerId="ADAL" clId="{EDE98AF2-AB8C-42E9-88A6-6403A5A444E5}" dt="2026-09-10T12:22:01.486" v="1162" actId="404"/>
          <ac:graphicFrameMkLst>
            <pc:docMk/>
            <pc:sldMk cId="1614730695" sldId="329"/>
            <ac:graphicFrameMk id="13" creationId="{58948EC1-9482-C1F4-4008-9FA3126A5B0F}"/>
          </ac:graphicFrameMkLst>
        </pc:graphicFrameChg>
        <pc:graphicFrameChg chg="mod topLvl">
          <ac:chgData name="Linnea Colliander Celik" userId="c5ba78f3-1e6b-4efe-aa05-c5292fef8111" providerId="ADAL" clId="{EDE98AF2-AB8C-42E9-88A6-6403A5A444E5}" dt="2026-09-10T12:22:05.522" v="1165" actId="403"/>
          <ac:graphicFrameMkLst>
            <pc:docMk/>
            <pc:sldMk cId="1614730695" sldId="329"/>
            <ac:graphicFrameMk id="14" creationId="{AC15E4E0-EC03-64AF-2136-095C6F4F4A5D}"/>
          </ac:graphicFrameMkLst>
        </pc:graphicFrameChg>
        <pc:graphicFrameChg chg="add mod topLvl">
          <ac:chgData name="Linnea Colliander Celik" userId="c5ba78f3-1e6b-4efe-aa05-c5292fef8111" providerId="ADAL" clId="{EDE98AF2-AB8C-42E9-88A6-6403A5A444E5}" dt="2026-09-10T12:22:11.423" v="1168" actId="404"/>
          <ac:graphicFrameMkLst>
            <pc:docMk/>
            <pc:sldMk cId="1614730695" sldId="329"/>
            <ac:graphicFrameMk id="17" creationId="{21892331-4A3E-D8A6-A1D7-3534EB06A076}"/>
          </ac:graphicFrameMkLst>
        </pc:graphicFrameChg>
        <pc:graphicFrameChg chg="add del mod">
          <ac:chgData name="Linnea Colliander Celik" userId="c5ba78f3-1e6b-4efe-aa05-c5292fef8111" providerId="ADAL" clId="{EDE98AF2-AB8C-42E9-88A6-6403A5A444E5}" dt="2026-09-10T12:14:47.406" v="1058" actId="478"/>
          <ac:graphicFrameMkLst>
            <pc:docMk/>
            <pc:sldMk cId="1614730695" sldId="329"/>
            <ac:graphicFrameMk id="19" creationId="{CF1EEB24-CE95-D0C9-FF20-58E1974D311B}"/>
          </ac:graphicFrameMkLst>
        </pc:graphicFrameChg>
        <pc:graphicFrameChg chg="add del mod">
          <ac:chgData name="Linnea Colliander Celik" userId="c5ba78f3-1e6b-4efe-aa05-c5292fef8111" providerId="ADAL" clId="{EDE98AF2-AB8C-42E9-88A6-6403A5A444E5}" dt="2026-09-10T12:16:14.367" v="1077" actId="478"/>
          <ac:graphicFrameMkLst>
            <pc:docMk/>
            <pc:sldMk cId="1614730695" sldId="329"/>
            <ac:graphicFrameMk id="21" creationId="{40FC3593-A6D7-F915-62F8-EBCF03A0F788}"/>
          </ac:graphicFrameMkLst>
        </pc:graphicFrameChg>
      </pc:sldChg>
      <pc:sldChg chg="addSp modSp mod">
        <pc:chgData name="Linnea Colliander Celik" userId="c5ba78f3-1e6b-4efe-aa05-c5292fef8111" providerId="ADAL" clId="{EDE98AF2-AB8C-42E9-88A6-6403A5A444E5}" dt="2026-09-10T12:33:16.156" v="1248" actId="1076"/>
        <pc:sldMkLst>
          <pc:docMk/>
          <pc:sldMk cId="888278192" sldId="333"/>
        </pc:sldMkLst>
        <pc:spChg chg="mod">
          <ac:chgData name="Linnea Colliander Celik" userId="c5ba78f3-1e6b-4efe-aa05-c5292fef8111" providerId="ADAL" clId="{EDE98AF2-AB8C-42E9-88A6-6403A5A444E5}" dt="2026-09-10T12:27:43.929" v="1206" actId="20577"/>
          <ac:spMkLst>
            <pc:docMk/>
            <pc:sldMk cId="888278192" sldId="333"/>
            <ac:spMk id="3" creationId="{A5C01696-8D47-18DF-8F0D-393F3F04141B}"/>
          </ac:spMkLst>
        </pc:spChg>
        <pc:spChg chg="mod">
          <ac:chgData name="Linnea Colliander Celik" userId="c5ba78f3-1e6b-4efe-aa05-c5292fef8111" providerId="ADAL" clId="{EDE98AF2-AB8C-42E9-88A6-6403A5A444E5}" dt="2026-09-10T12:33:16.156" v="1248" actId="1076"/>
          <ac:spMkLst>
            <pc:docMk/>
            <pc:sldMk cId="888278192" sldId="333"/>
            <ac:spMk id="4" creationId="{6E282A77-EAFA-0DDF-9405-645217BAF379}"/>
          </ac:spMkLst>
        </pc:spChg>
        <pc:spChg chg="mod">
          <ac:chgData name="Linnea Colliander Celik" userId="c5ba78f3-1e6b-4efe-aa05-c5292fef8111" providerId="ADAL" clId="{EDE98AF2-AB8C-42E9-88A6-6403A5A444E5}" dt="2026-09-10T12:33:16.156" v="1248" actId="1076"/>
          <ac:spMkLst>
            <pc:docMk/>
            <pc:sldMk cId="888278192" sldId="333"/>
            <ac:spMk id="5" creationId="{59931366-8A1B-9701-12DA-378A4FA44B10}"/>
          </ac:spMkLst>
        </pc:spChg>
        <pc:spChg chg="add mod">
          <ac:chgData name="Linnea Colliander Celik" userId="c5ba78f3-1e6b-4efe-aa05-c5292fef8111" providerId="ADAL" clId="{EDE98AF2-AB8C-42E9-88A6-6403A5A444E5}" dt="2026-09-10T12:33:16.156" v="1248" actId="1076"/>
          <ac:spMkLst>
            <pc:docMk/>
            <pc:sldMk cId="888278192" sldId="333"/>
            <ac:spMk id="6" creationId="{01E91A85-6752-917F-27D9-780FF89B5978}"/>
          </ac:spMkLst>
        </pc:spChg>
      </pc:sldChg>
      <pc:sldChg chg="addSp delSp modSp mod">
        <pc:chgData name="Linnea Colliander Celik" userId="c5ba78f3-1e6b-4efe-aa05-c5292fef8111" providerId="ADAL" clId="{EDE98AF2-AB8C-42E9-88A6-6403A5A444E5}" dt="2026-09-10T12:25:31.128" v="1200" actId="207"/>
        <pc:sldMkLst>
          <pc:docMk/>
          <pc:sldMk cId="521644347" sldId="336"/>
        </pc:sldMkLst>
        <pc:spChg chg="add mod">
          <ac:chgData name="Linnea Colliander Celik" userId="c5ba78f3-1e6b-4efe-aa05-c5292fef8111" providerId="ADAL" clId="{EDE98AF2-AB8C-42E9-88A6-6403A5A444E5}" dt="2026-09-10T12:25:31.128" v="1200" actId="207"/>
          <ac:spMkLst>
            <pc:docMk/>
            <pc:sldMk cId="521644347" sldId="336"/>
            <ac:spMk id="2" creationId="{FDC55C05-2E62-8F45-6D90-A0B06E3190B2}"/>
          </ac:spMkLst>
        </pc:spChg>
        <pc:graphicFrameChg chg="add mod">
          <ac:chgData name="Linnea Colliander Celik" userId="c5ba78f3-1e6b-4efe-aa05-c5292fef8111" providerId="ADAL" clId="{EDE98AF2-AB8C-42E9-88A6-6403A5A444E5}" dt="2026-09-10T12:24:58.390" v="1175" actId="20577"/>
          <ac:graphicFrameMkLst>
            <pc:docMk/>
            <pc:sldMk cId="521644347" sldId="336"/>
            <ac:graphicFrameMk id="5" creationId="{F15C2D37-9059-6AB5-2C5F-C4E25EAB7EEC}"/>
          </ac:graphicFrameMkLst>
        </pc:graphicFrameChg>
        <pc:graphicFrameChg chg="add mod">
          <ac:chgData name="Linnea Colliander Celik" userId="c5ba78f3-1e6b-4efe-aa05-c5292fef8111" providerId="ADAL" clId="{EDE98AF2-AB8C-42E9-88A6-6403A5A444E5}" dt="2026-09-10T12:25:01.664" v="1176" actId="20577"/>
          <ac:graphicFrameMkLst>
            <pc:docMk/>
            <pc:sldMk cId="521644347" sldId="336"/>
            <ac:graphicFrameMk id="13" creationId="{F2C2DEBE-265B-7A37-56D3-9FDB94E04293}"/>
          </ac:graphicFrameMkLst>
        </pc:graphicFrameChg>
      </pc:sldChg>
      <pc:sldChg chg="addSp delSp modSp new mod modClrScheme chgLayout">
        <pc:chgData name="Linnea Colliander Celik" userId="c5ba78f3-1e6b-4efe-aa05-c5292fef8111" providerId="ADAL" clId="{EDE98AF2-AB8C-42E9-88A6-6403A5A444E5}" dt="2026-09-10T12:31:21.153" v="1227" actId="1076"/>
        <pc:sldMkLst>
          <pc:docMk/>
          <pc:sldMk cId="2924417233" sldId="337"/>
        </pc:sldMkLst>
        <pc:spChg chg="add mod ord">
          <ac:chgData name="Linnea Colliander Celik" userId="c5ba78f3-1e6b-4efe-aa05-c5292fef8111" providerId="ADAL" clId="{EDE98AF2-AB8C-42E9-88A6-6403A5A444E5}" dt="2026-09-10T10:53:52.363" v="942" actId="20577"/>
          <ac:spMkLst>
            <pc:docMk/>
            <pc:sldMk cId="2924417233" sldId="337"/>
            <ac:spMk id="5" creationId="{AC39B385-2A27-B566-DE74-7DCDF539C396}"/>
          </ac:spMkLst>
        </pc:spChg>
        <pc:spChg chg="add mod ord">
          <ac:chgData name="Linnea Colliander Celik" userId="c5ba78f3-1e6b-4efe-aa05-c5292fef8111" providerId="ADAL" clId="{EDE98AF2-AB8C-42E9-88A6-6403A5A444E5}" dt="2026-09-10T12:30:44.987" v="1217" actId="20577"/>
          <ac:spMkLst>
            <pc:docMk/>
            <pc:sldMk cId="2924417233" sldId="337"/>
            <ac:spMk id="6" creationId="{C9CE5EAE-6A2C-0628-513F-23CC8C8E4707}"/>
          </ac:spMkLst>
        </pc:spChg>
        <pc:spChg chg="add mod ord">
          <ac:chgData name="Linnea Colliander Celik" userId="c5ba78f3-1e6b-4efe-aa05-c5292fef8111" providerId="ADAL" clId="{EDE98AF2-AB8C-42E9-88A6-6403A5A444E5}" dt="2026-09-10T12:31:02.313" v="1225" actId="242"/>
          <ac:spMkLst>
            <pc:docMk/>
            <pc:sldMk cId="2924417233" sldId="337"/>
            <ac:spMk id="7" creationId="{BC8A4611-E36D-4FE4-5518-6AE98D674130}"/>
          </ac:spMkLst>
        </pc:spChg>
        <pc:picChg chg="add mod">
          <ac:chgData name="Linnea Colliander Celik" userId="c5ba78f3-1e6b-4efe-aa05-c5292fef8111" providerId="ADAL" clId="{EDE98AF2-AB8C-42E9-88A6-6403A5A444E5}" dt="2026-09-10T12:31:21.153" v="1227" actId="1076"/>
          <ac:picMkLst>
            <pc:docMk/>
            <pc:sldMk cId="2924417233" sldId="337"/>
            <ac:picMk id="3" creationId="{4252BEEA-0EA1-72D4-8CE8-9F8D68BD9FDB}"/>
          </ac:picMkLst>
        </pc:picChg>
      </pc:sldChg>
      <pc:sldChg chg="delSp modSp new mod">
        <pc:chgData name="Linnea Colliander Celik" userId="c5ba78f3-1e6b-4efe-aa05-c5292fef8111" providerId="ADAL" clId="{EDE98AF2-AB8C-42E9-88A6-6403A5A444E5}" dt="2026-09-10T10:53:58.388" v="944" actId="6549"/>
        <pc:sldMkLst>
          <pc:docMk/>
          <pc:sldMk cId="2756408714" sldId="338"/>
        </pc:sldMkLst>
        <pc:spChg chg="mod">
          <ac:chgData name="Linnea Colliander Celik" userId="c5ba78f3-1e6b-4efe-aa05-c5292fef8111" providerId="ADAL" clId="{EDE98AF2-AB8C-42E9-88A6-6403A5A444E5}" dt="2026-09-10T10:53:56.484" v="943" actId="122"/>
          <ac:spMkLst>
            <pc:docMk/>
            <pc:sldMk cId="2756408714" sldId="338"/>
            <ac:spMk id="2" creationId="{24A34B71-9FCB-C12D-D683-10104018E653}"/>
          </ac:spMkLst>
        </pc:spChg>
        <pc:spChg chg="mod">
          <ac:chgData name="Linnea Colliander Celik" userId="c5ba78f3-1e6b-4efe-aa05-c5292fef8111" providerId="ADAL" clId="{EDE98AF2-AB8C-42E9-88A6-6403A5A444E5}" dt="2026-09-10T10:53:58.388" v="944" actId="6549"/>
          <ac:spMkLst>
            <pc:docMk/>
            <pc:sldMk cId="2756408714" sldId="338"/>
            <ac:spMk id="3" creationId="{C17DB72C-87F5-F750-C96B-6DDFDEBD77BE}"/>
          </ac:spMkLst>
        </pc:spChg>
        <pc:spChg chg="del">
          <ac:chgData name="Linnea Colliander Celik" userId="c5ba78f3-1e6b-4efe-aa05-c5292fef8111" providerId="ADAL" clId="{EDE98AF2-AB8C-42E9-88A6-6403A5A444E5}" dt="2026-09-10T10:50:49.825" v="808" actId="478"/>
          <ac:spMkLst>
            <pc:docMk/>
            <pc:sldMk cId="2756408714" sldId="338"/>
            <ac:spMk id="4" creationId="{62663E67-FAA8-AF1C-1D62-51227913D11E}"/>
          </ac:spMkLst>
        </pc:spChg>
      </pc:sldChg>
      <pc:sldMasterChg chg="modSp">
        <pc:chgData name="Linnea Colliander Celik" userId="c5ba78f3-1e6b-4efe-aa05-c5292fef8111" providerId="ADAL" clId="{EDE98AF2-AB8C-42E9-88A6-6403A5A444E5}" dt="2026-09-10T09:47:11.680" v="502" actId="113"/>
        <pc:sldMasterMkLst>
          <pc:docMk/>
          <pc:sldMasterMk cId="1939141906" sldId="2147483682"/>
        </pc:sldMasterMkLst>
        <pc:spChg chg="mod">
          <ac:chgData name="Linnea Colliander Celik" userId="c5ba78f3-1e6b-4efe-aa05-c5292fef8111" providerId="ADAL" clId="{EDE98AF2-AB8C-42E9-88A6-6403A5A444E5}" dt="2026-09-10T09:47:07.211" v="500" actId="113"/>
          <ac:spMkLst>
            <pc:docMk/>
            <pc:sldMasterMk cId="1939141906" sldId="2147483682"/>
            <ac:spMk id="2" creationId="{00000000-0000-0000-0000-000000000000}"/>
          </ac:spMkLst>
        </pc:spChg>
        <pc:spChg chg="mod">
          <ac:chgData name="Linnea Colliander Celik" userId="c5ba78f3-1e6b-4efe-aa05-c5292fef8111" providerId="ADAL" clId="{EDE98AF2-AB8C-42E9-88A6-6403A5A444E5}" dt="2026-09-10T09:47:11.680" v="502" actId="113"/>
          <ac:spMkLst>
            <pc:docMk/>
            <pc:sldMasterMk cId="1939141906" sldId="2147483682"/>
            <ac:spMk id="3" creationId="{00000000-0000-0000-0000-000000000000}"/>
          </ac:spMkLst>
        </pc:spChg>
      </pc:sldMasterChg>
      <pc:sldMasterChg chg="modSp">
        <pc:chgData name="Linnea Colliander Celik" userId="c5ba78f3-1e6b-4efe-aa05-c5292fef8111" providerId="ADAL" clId="{EDE98AF2-AB8C-42E9-88A6-6403A5A444E5}" dt="2026-09-10T09:47:04.202" v="499" actId="2711"/>
        <pc:sldMasterMkLst>
          <pc:docMk/>
          <pc:sldMasterMk cId="2056779947" sldId="2147483699"/>
        </pc:sldMasterMkLst>
        <pc:spChg chg="mod">
          <ac:chgData name="Linnea Colliander Celik" userId="c5ba78f3-1e6b-4efe-aa05-c5292fef8111" providerId="ADAL" clId="{EDE98AF2-AB8C-42E9-88A6-6403A5A444E5}" dt="2026-09-10T09:46:59.258" v="497" actId="113"/>
          <ac:spMkLst>
            <pc:docMk/>
            <pc:sldMasterMk cId="2056779947" sldId="2147483699"/>
            <ac:spMk id="2" creationId="{00000000-0000-0000-0000-000000000000}"/>
          </ac:spMkLst>
        </pc:spChg>
        <pc:spChg chg="mod">
          <ac:chgData name="Linnea Colliander Celik" userId="c5ba78f3-1e6b-4efe-aa05-c5292fef8111" providerId="ADAL" clId="{EDE98AF2-AB8C-42E9-88A6-6403A5A444E5}" dt="2026-09-10T09:47:04.202" v="499" actId="2711"/>
          <ac:spMkLst>
            <pc:docMk/>
            <pc:sldMasterMk cId="2056779947" sldId="2147483699"/>
            <ac:spMk id="3" creationId="{00000000-0000-0000-0000-000000000000}"/>
          </ac:spMkLst>
        </pc:spChg>
      </pc:sldMasterChg>
      <pc:sldMasterChg chg="modSp">
        <pc:chgData name="Linnea Colliander Celik" userId="c5ba78f3-1e6b-4efe-aa05-c5292fef8111" providerId="ADAL" clId="{EDE98AF2-AB8C-42E9-88A6-6403A5A444E5}" dt="2026-09-10T09:47:26.180" v="505" actId="2711"/>
        <pc:sldMasterMkLst>
          <pc:docMk/>
          <pc:sldMasterMk cId="3882170877" sldId="2147483708"/>
        </pc:sldMasterMkLst>
        <pc:spChg chg="mod">
          <ac:chgData name="Linnea Colliander Celik" userId="c5ba78f3-1e6b-4efe-aa05-c5292fef8111" providerId="ADAL" clId="{EDE98AF2-AB8C-42E9-88A6-6403A5A444E5}" dt="2026-09-10T09:47:22.064" v="503" actId="113"/>
          <ac:spMkLst>
            <pc:docMk/>
            <pc:sldMasterMk cId="3882170877" sldId="2147483708"/>
            <ac:spMk id="2" creationId="{00000000-0000-0000-0000-000000000000}"/>
          </ac:spMkLst>
        </pc:spChg>
        <pc:spChg chg="mod">
          <ac:chgData name="Linnea Colliander Celik" userId="c5ba78f3-1e6b-4efe-aa05-c5292fef8111" providerId="ADAL" clId="{EDE98AF2-AB8C-42E9-88A6-6403A5A444E5}" dt="2026-09-10T09:47:26.180" v="505" actId="2711"/>
          <ac:spMkLst>
            <pc:docMk/>
            <pc:sldMasterMk cId="3882170877" sldId="2147483708"/>
            <ac:spMk id="3" creationId="{00000000-0000-0000-0000-000000000000}"/>
          </ac:spMkLst>
        </pc:spChg>
      </pc:sldMasterChg>
      <pc:sldMasterChg chg="modSp">
        <pc:chgData name="Linnea Colliander Celik" userId="c5ba78f3-1e6b-4efe-aa05-c5292fef8111" providerId="ADAL" clId="{EDE98AF2-AB8C-42E9-88A6-6403A5A444E5}" dt="2026-09-10T09:47:36.359" v="508" actId="2711"/>
        <pc:sldMasterMkLst>
          <pc:docMk/>
          <pc:sldMasterMk cId="2465613820" sldId="2147483761"/>
        </pc:sldMasterMkLst>
        <pc:spChg chg="mod">
          <ac:chgData name="Linnea Colliander Celik" userId="c5ba78f3-1e6b-4efe-aa05-c5292fef8111" providerId="ADAL" clId="{EDE98AF2-AB8C-42E9-88A6-6403A5A444E5}" dt="2026-09-10T09:47:32.005" v="506" actId="113"/>
          <ac:spMkLst>
            <pc:docMk/>
            <pc:sldMasterMk cId="2465613820" sldId="2147483761"/>
            <ac:spMk id="2" creationId="{00000000-0000-0000-0000-000000000000}"/>
          </ac:spMkLst>
        </pc:spChg>
        <pc:spChg chg="mod">
          <ac:chgData name="Linnea Colliander Celik" userId="c5ba78f3-1e6b-4efe-aa05-c5292fef8111" providerId="ADAL" clId="{EDE98AF2-AB8C-42E9-88A6-6403A5A444E5}" dt="2026-09-10T09:47:36.359" v="508" actId="2711"/>
          <ac:spMkLst>
            <pc:docMk/>
            <pc:sldMasterMk cId="2465613820" sldId="2147483761"/>
            <ac:spMk id="3" creationId="{00000000-0000-0000-0000-000000000000}"/>
          </ac:spMkLst>
        </pc:sp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400" b="1" i="1" u="none" strike="noStrike" kern="1200" spc="0" baseline="0">
                <a:solidFill>
                  <a:srgbClr val="18185C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sv-SE" sz="1400" b="1" i="1" dirty="0"/>
              <a:t>Förekommer det hot, våld eller trakasserier på din arbetsplats?*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400" b="1" i="1" u="none" strike="noStrike" kern="1200" spc="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Blad1!$A$2</c:f>
              <c:strCache>
                <c:ptCount val="1"/>
                <c:pt idx="0">
                  <c:v>Ja, från medarbetare</c:v>
                </c:pt>
              </c:strCache>
            </c:strRef>
          </c:tx>
          <c:spPr>
            <a:solidFill>
              <a:srgbClr val="F2B4D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Blad1!$B$1:$D$1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Blad1!$B$2:$D$2</c:f>
              <c:numCache>
                <c:formatCode>General</c:formatCode>
                <c:ptCount val="3"/>
                <c:pt idx="0" formatCode="0%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8E-4143-9A4A-B0BEDE1F8B17}"/>
            </c:ext>
          </c:extLst>
        </c:ser>
        <c:ser>
          <c:idx val="1"/>
          <c:order val="1"/>
          <c:tx>
            <c:strRef>
              <c:f>Blad1!$A$3</c:f>
              <c:strCache>
                <c:ptCount val="1"/>
                <c:pt idx="0">
                  <c:v>Ja, från chefer</c:v>
                </c:pt>
              </c:strCache>
            </c:strRef>
          </c:tx>
          <c:spPr>
            <a:solidFill>
              <a:srgbClr val="E279A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Blad1!$B$1:$D$1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Blad1!$B$3:$D$3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C8E-4143-9A4A-B0BEDE1F8B17}"/>
            </c:ext>
          </c:extLst>
        </c:ser>
        <c:ser>
          <c:idx val="2"/>
          <c:order val="2"/>
          <c:tx>
            <c:strRef>
              <c:f>Blad1!$A$4</c:f>
              <c:strCache>
                <c:ptCount val="1"/>
                <c:pt idx="0">
                  <c:v>Ja, från medborgare (tredje part)</c:v>
                </c:pt>
              </c:strCache>
            </c:strRef>
          </c:tx>
          <c:spPr>
            <a:solidFill>
              <a:srgbClr val="E5007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Blad1!$B$1:$D$1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Blad1!$B$4:$D$4</c:f>
              <c:numCache>
                <c:formatCode>General</c:formatCode>
                <c:ptCount val="3"/>
                <c:pt idx="0" formatCode="0%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8E-4143-9A4A-B0BEDE1F8B17}"/>
            </c:ext>
          </c:extLst>
        </c:ser>
        <c:ser>
          <c:idx val="3"/>
          <c:order val="3"/>
          <c:tx>
            <c:strRef>
              <c:f>Blad1!$A$5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1818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Blad1!$B$1:$D$1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Blad1!$B$5:$D$5</c:f>
              <c:numCache>
                <c:formatCode>0%</c:formatCode>
                <c:ptCount val="3"/>
                <c:pt idx="1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C8E-4143-9A4A-B0BEDE1F8B17}"/>
            </c:ext>
          </c:extLst>
        </c:ser>
        <c:ser>
          <c:idx val="4"/>
          <c:order val="4"/>
          <c:tx>
            <c:strRef>
              <c:f>Blad1!$A$6</c:f>
              <c:strCache>
                <c:ptCount val="1"/>
                <c:pt idx="0">
                  <c:v>Vet ej</c:v>
                </c:pt>
              </c:strCache>
            </c:strRef>
          </c:tx>
          <c:spPr>
            <a:solidFill>
              <a:srgbClr val="C1E6F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Blad1!$B$1:$D$1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Blad1!$B$6:$D$6</c:f>
              <c:numCache>
                <c:formatCode>General</c:formatCode>
                <c:ptCount val="3"/>
                <c:pt idx="2" formatCode="0%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C8E-4143-9A4A-B0BEDE1F8B1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79790287"/>
        <c:axId val="502900719"/>
      </c:barChart>
      <c:catAx>
        <c:axId val="579790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C1E6F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18185C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sv-SE"/>
          </a:p>
        </c:txPr>
        <c:crossAx val="502900719"/>
        <c:crosses val="autoZero"/>
        <c:auto val="1"/>
        <c:lblAlgn val="ctr"/>
        <c:lblOffset val="100"/>
        <c:noMultiLvlLbl val="0"/>
      </c:catAx>
      <c:valAx>
        <c:axId val="50290071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79790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rgbClr val="18185C"/>
          </a:solidFill>
          <a:latin typeface="Aptos" panose="020B0004020202020204" pitchFamily="34" charset="0"/>
        </a:defRPr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400" b="1" i="1" u="none" strike="noStrike" kern="1200" spc="0" baseline="0">
                <a:solidFill>
                  <a:srgbClr val="18185C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sv-SE" sz="1400" b="1" i="1" dirty="0"/>
              <a:t>Har du under det senaste året personligen blivit utsatt för hot, våld eller trakasserier på arbetsplatsen?*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400" b="1" i="1" u="none" strike="noStrike" kern="1200" spc="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Ja, från medarbetare</c:v>
                </c:pt>
              </c:strCache>
            </c:strRef>
          </c:tx>
          <c:spPr>
            <a:solidFill>
              <a:srgbClr val="E279A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 formatCode="0%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E9-473C-95E1-B2929BF3446B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Ja, från chefer</c:v>
                </c:pt>
              </c:strCache>
            </c:strRef>
          </c:tx>
          <c:spPr>
            <a:solidFill>
              <a:srgbClr val="E5007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E9-473C-95E1-B2929BF3446B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Ja, från medborgare (tredje part)</c:v>
                </c:pt>
              </c:strCache>
            </c:strRef>
          </c:tx>
          <c:spPr>
            <a:solidFill>
              <a:srgbClr val="F2B4D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 formatCode="0%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E9-473C-95E1-B2929BF3446B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1818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Blad1!$E$2:$E$4</c:f>
              <c:numCache>
                <c:formatCode>0%</c:formatCode>
                <c:ptCount val="3"/>
                <c:pt idx="1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7E9-473C-95E1-B2929BF3446B}"/>
            </c:ext>
          </c:extLst>
        </c:ser>
        <c:ser>
          <c:idx val="4"/>
          <c:order val="4"/>
          <c:tx>
            <c:strRef>
              <c:f>Blad1!$F$1</c:f>
              <c:strCache>
                <c:ptCount val="1"/>
                <c:pt idx="0">
                  <c:v>Nej - men en eller flera kollegor som blivit utsatt</c:v>
                </c:pt>
              </c:strCache>
            </c:strRef>
          </c:tx>
          <c:spPr>
            <a:solidFill>
              <a:srgbClr val="289CD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Blad1!$F$2:$F$4</c:f>
              <c:numCache>
                <c:formatCode>0%</c:formatCode>
                <c:ptCount val="3"/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E9-473C-95E1-B2929BF3446B}"/>
            </c:ext>
          </c:extLst>
        </c:ser>
        <c:ser>
          <c:idx val="5"/>
          <c:order val="5"/>
          <c:tx>
            <c:strRef>
              <c:f>Blad1!$G$1</c:f>
              <c:strCache>
                <c:ptCount val="1"/>
                <c:pt idx="0">
                  <c:v>Vet ej</c:v>
                </c:pt>
              </c:strCache>
            </c:strRef>
          </c:tx>
          <c:spPr>
            <a:solidFill>
              <a:srgbClr val="C1E6F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Blad1!$G$2:$G$4</c:f>
              <c:numCache>
                <c:formatCode>General</c:formatCode>
                <c:ptCount val="3"/>
                <c:pt idx="2" formatCode="0%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7E9-473C-95E1-B2929BF3446B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03938655"/>
        <c:axId val="502874799"/>
      </c:barChart>
      <c:catAx>
        <c:axId val="103938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C1E6F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18185C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sv-SE"/>
          </a:p>
        </c:txPr>
        <c:crossAx val="502874799"/>
        <c:crosses val="autoZero"/>
        <c:auto val="1"/>
        <c:lblAlgn val="ctr"/>
        <c:lblOffset val="100"/>
        <c:noMultiLvlLbl val="0"/>
      </c:catAx>
      <c:valAx>
        <c:axId val="50287479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3938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rgbClr val="18185C"/>
          </a:solidFill>
          <a:latin typeface="Aptos" panose="020B0004020202020204" pitchFamily="34" charset="0"/>
        </a:defRPr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1" i="1" u="none" strike="noStrike" kern="1200" spc="0" baseline="0">
                <a:solidFill>
                  <a:srgbClr val="18185C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sv-SE" sz="1400" b="1" i="1"/>
              <a:t>I vilken situation förekommer hot och våld eller trakasserier?</a:t>
            </a:r>
            <a:endParaRPr lang="en-US" sz="1400" b="1" i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1" i="1" u="none" strike="noStrike" kern="1200" spc="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Kolumn1</c:v>
                </c:pt>
              </c:strCache>
            </c:strRef>
          </c:tx>
          <c:spPr>
            <a:solidFill>
              <a:srgbClr val="18185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Blad1!$A$2:$A$13</c:f>
              <c:strCache>
                <c:ptCount val="12"/>
                <c:pt idx="0">
                  <c:v>Efter uttalat sig/ publikation i media</c:v>
                </c:pt>
                <c:pt idx="1">
                  <c:v>Vid fysiska möten på arbetsplatsbesök</c:v>
                </c:pt>
                <c:pt idx="2">
                  <c:v>Vid ensamarbete</c:v>
                </c:pt>
                <c:pt idx="3">
                  <c:v>Öppet i allmänna personalutrymmen</c:v>
                </c:pt>
                <c:pt idx="4">
                  <c:v>På möten med flera kollegor närvarande </c:v>
                </c:pt>
                <c:pt idx="5">
                  <c:v>På möten med flera kollegor inkl. chef närvarande</c:v>
                </c:pt>
                <c:pt idx="6">
                  <c:v>Vid enskilda möten/arbetssituation med en kollega</c:v>
                </c:pt>
                <c:pt idx="7">
                  <c:v>Vid fysiska möten ute bland allmänheten</c:v>
                </c:pt>
                <c:pt idx="8">
                  <c:v>Vid enskilda möten med chef</c:v>
                </c:pt>
                <c:pt idx="9">
                  <c:v>Via kontakt med medborgare/student via e-post</c:v>
                </c:pt>
                <c:pt idx="10">
                  <c:v>Vid fysiska möten på arbetsplatsen</c:v>
                </c:pt>
                <c:pt idx="11">
                  <c:v>Via kontakt med medborgare/student via telefon</c:v>
                </c:pt>
              </c:strCache>
            </c:strRef>
          </c:cat>
          <c:val>
            <c:numRef>
              <c:f>Blad1!$B$2:$B$13</c:f>
              <c:numCache>
                <c:formatCode>0%</c:formatCode>
                <c:ptCount val="12"/>
                <c:pt idx="0">
                  <c:v>0.04</c:v>
                </c:pt>
                <c:pt idx="1">
                  <c:v>0.05</c:v>
                </c:pt>
                <c:pt idx="2">
                  <c:v>7.0000000000000007E-2</c:v>
                </c:pt>
                <c:pt idx="3">
                  <c:v>0.08</c:v>
                </c:pt>
                <c:pt idx="4">
                  <c:v>0.08</c:v>
                </c:pt>
                <c:pt idx="5">
                  <c:v>0.1</c:v>
                </c:pt>
                <c:pt idx="6">
                  <c:v>0.11</c:v>
                </c:pt>
                <c:pt idx="7">
                  <c:v>0.12</c:v>
                </c:pt>
                <c:pt idx="8">
                  <c:v>0.12</c:v>
                </c:pt>
                <c:pt idx="9">
                  <c:v>0.27</c:v>
                </c:pt>
                <c:pt idx="10">
                  <c:v>0.38</c:v>
                </c:pt>
                <c:pt idx="11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83-4B5C-85BA-D1E34491E09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04058367"/>
        <c:axId val="502881519"/>
      </c:barChart>
      <c:catAx>
        <c:axId val="1040583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C1E6F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18185C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sv-SE"/>
          </a:p>
        </c:txPr>
        <c:crossAx val="502881519"/>
        <c:crosses val="autoZero"/>
        <c:auto val="1"/>
        <c:lblAlgn val="ctr"/>
        <c:lblOffset val="100"/>
        <c:noMultiLvlLbl val="0"/>
      </c:catAx>
      <c:valAx>
        <c:axId val="502881519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04058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18185C"/>
          </a:solidFill>
          <a:latin typeface="Aptos" panose="020B0004020202020204" pitchFamily="34" charset="0"/>
        </a:defRPr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Förekommer det situationer där du arbetar ensam och det finns risk att du utsätts för hot, våld eller trakasserier?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69-49A6-A2F1-5CC8C40156E0}"/>
              </c:ext>
            </c:extLst>
          </c:dPt>
          <c:dPt>
            <c:idx val="1"/>
            <c:bubble3D val="0"/>
            <c:spPr>
              <a:solidFill>
                <a:srgbClr val="C1E6F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C69-49A6-A2F1-5CC8C40156E0}"/>
              </c:ext>
            </c:extLst>
          </c:dPt>
          <c:dPt>
            <c:idx val="2"/>
            <c:bubble3D val="0"/>
            <c:spPr>
              <a:solidFill>
                <a:srgbClr val="1818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69-49A6-A2F1-5CC8C40156E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Blad1!$A$2:$A$4</c:f>
              <c:strCache>
                <c:ptCount val="3"/>
                <c:pt idx="0">
                  <c:v>Minst en gång i veckan</c:v>
                </c:pt>
                <c:pt idx="1">
                  <c:v>Mer sällan</c:v>
                </c:pt>
                <c:pt idx="2">
                  <c:v>Aldrig</c:v>
                </c:pt>
              </c:strCache>
            </c:strRef>
          </c:cat>
          <c:val>
            <c:numRef>
              <c:f>Blad1!$B$2:$B$4</c:f>
              <c:numCache>
                <c:formatCode>0%</c:formatCode>
                <c:ptCount val="3"/>
                <c:pt idx="0">
                  <c:v>0.11</c:v>
                </c:pt>
                <c:pt idx="1">
                  <c:v>0.25</c:v>
                </c:pt>
                <c:pt idx="2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69-49A6-A2F1-5CC8C4015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rgbClr val="18185C"/>
          </a:solidFill>
          <a:latin typeface="Aptos" panose="020B0004020202020204" pitchFamily="34" charset="0"/>
        </a:defRPr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rgbClr val="18185C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sv-SE" b="1" i="1" dirty="0"/>
              <a:t>Upplever du att det finns en öppenhet att berätta om att man har blivit utsatt för hot och våld eller trakasserier?</a:t>
            </a:r>
          </a:p>
          <a:p>
            <a:pPr>
              <a:defRPr sz="1400" b="1" i="1"/>
            </a:pPr>
            <a:endParaRPr lang="sv-SE" b="1" i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Upplever du att det finns en öppenhet att berätta om att man har blivit utsatt för hot och våld eller trakasserier?</c:v>
                </c:pt>
              </c:strCache>
            </c:strRef>
          </c:tx>
          <c:dPt>
            <c:idx val="0"/>
            <c:bubble3D val="0"/>
            <c:spPr>
              <a:solidFill>
                <a:srgbClr val="1818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13-4097-AAD5-241548DEDB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B7-464E-B8A6-D2BDB701765F}"/>
              </c:ext>
            </c:extLst>
          </c:dPt>
          <c:dPt>
            <c:idx val="2"/>
            <c:bubble3D val="0"/>
            <c:spPr>
              <a:solidFill>
                <a:srgbClr val="C1E6F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113-4097-AAD5-241548DEDB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Vet ej</c:v>
                </c:pt>
              </c:strCache>
            </c:strRef>
          </c:cat>
          <c:val>
            <c:numRef>
              <c:f>Blad1!$B$2:$B$4</c:f>
              <c:numCache>
                <c:formatCode>0%</c:formatCode>
                <c:ptCount val="3"/>
                <c:pt idx="0">
                  <c:v>0.7</c:v>
                </c:pt>
                <c:pt idx="1">
                  <c:v>0.08</c:v>
                </c:pt>
                <c:pt idx="2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13-4097-AAD5-241548DEDB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9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18185C"/>
          </a:solidFill>
          <a:latin typeface="Aptos" panose="020B0004020202020204" pitchFamily="34" charset="0"/>
        </a:defRPr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829553864281751"/>
          <c:y val="0.8456772108423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0.19121155165905196"/>
          <c:y val="0.17774355236042805"/>
          <c:w val="0.65974220524972182"/>
          <c:h val="0.63310232238643904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De som uppger en mycket hög arbetsbelastning</c:v>
                </c:pt>
              </c:strCache>
            </c:strRef>
          </c:tx>
          <c:spPr>
            <a:solidFill>
              <a:srgbClr val="C1E6FB"/>
            </a:solidFill>
          </c:spPr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0E-493E-B944-24258AD91EE8}"/>
              </c:ext>
            </c:extLst>
          </c:dPt>
          <c:dPt>
            <c:idx val="1"/>
            <c:bubble3D val="0"/>
            <c:spPr>
              <a:solidFill>
                <a:srgbClr val="1818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60E-493E-B944-24258AD91EE8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0E-493E-B944-24258AD91E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Blad1!$A$2:$A$3</c:f>
              <c:strCache>
                <c:ptCount val="2"/>
                <c:pt idx="0">
                  <c:v>Ja</c:v>
                </c:pt>
                <c:pt idx="1">
                  <c:v>Nej</c:v>
                </c:pt>
              </c:strCache>
            </c:strRef>
          </c:cat>
          <c:val>
            <c:numRef>
              <c:f>Blad1!$B$2:$B$3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0E-493E-B944-24258AD91EE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35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rgbClr val="18185C"/>
          </a:solidFill>
          <a:latin typeface="Aptos" panose="020B0004020202020204" pitchFamily="34" charset="0"/>
        </a:defRPr>
      </a:pPr>
      <a:endParaRPr lang="sv-S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18185C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sv-SE" sz="1400"/>
              <a:t>Totalt</a:t>
            </a:r>
          </a:p>
          <a:p>
            <a:pPr>
              <a:defRPr sz="1400"/>
            </a:pPr>
            <a:endParaRPr lang="sv-SE" sz="1400"/>
          </a:p>
        </c:rich>
      </c:tx>
      <c:layout>
        <c:manualLayout>
          <c:xMode val="edge"/>
          <c:yMode val="edge"/>
          <c:x val="0.42188815082417225"/>
          <c:y val="0.8456772108423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0.19121155165905196"/>
          <c:y val="0.17774355236042805"/>
          <c:w val="0.65974220524972182"/>
          <c:h val="0.63310232238643904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De som uppger en mycket hög arbetsbelastning</c:v>
                </c:pt>
              </c:strCache>
            </c:strRef>
          </c:tx>
          <c:spPr>
            <a:solidFill>
              <a:srgbClr val="C1E6FB"/>
            </a:solidFill>
          </c:spPr>
          <c:dPt>
            <c:idx val="0"/>
            <c:bubble3D val="0"/>
            <c:spPr>
              <a:solidFill>
                <a:srgbClr val="05A39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6B-4755-B5A8-5AC1725ADD4E}"/>
              </c:ext>
            </c:extLst>
          </c:dPt>
          <c:dPt>
            <c:idx val="1"/>
            <c:bubble3D val="0"/>
            <c:spPr>
              <a:solidFill>
                <a:srgbClr val="1818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66B-4755-B5A8-5AC1725ADD4E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6B-4755-B5A8-5AC1725ADD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Blad1!$A$2:$A$3</c:f>
              <c:strCache>
                <c:ptCount val="2"/>
                <c:pt idx="0">
                  <c:v>Ja</c:v>
                </c:pt>
                <c:pt idx="1">
                  <c:v>Nej</c:v>
                </c:pt>
              </c:strCache>
            </c:strRef>
          </c:cat>
          <c:val>
            <c:numRef>
              <c:f>Blad1!$B$2:$B$3</c:f>
              <c:numCache>
                <c:formatCode>0%</c:formatCode>
                <c:ptCount val="2"/>
                <c:pt idx="0">
                  <c:v>0.05</c:v>
                </c:pt>
                <c:pt idx="1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6B-4755-B5A8-5AC1725ADD4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42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rgbClr val="18185C"/>
          </a:solidFill>
          <a:latin typeface="Aptos" panose="020B0004020202020204" pitchFamily="34" charset="0"/>
        </a:defRPr>
      </a:pPr>
      <a:endParaRPr lang="sv-S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1829553864281751"/>
          <c:y val="0.8456772108423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0.19121155165905196"/>
          <c:y val="0.17774355236042805"/>
          <c:w val="0.65974220524972182"/>
          <c:h val="0.63310232238643904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De som uppger en mycket hög arbetsbelastning</c:v>
                </c:pt>
              </c:strCache>
            </c:strRef>
          </c:tx>
          <c:spPr>
            <a:solidFill>
              <a:srgbClr val="C1E6FB"/>
            </a:solidFill>
          </c:spPr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86-4F86-AEA9-2F99CDA4EC66}"/>
              </c:ext>
            </c:extLst>
          </c:dPt>
          <c:dPt>
            <c:idx val="1"/>
            <c:bubble3D val="0"/>
            <c:spPr>
              <a:solidFill>
                <a:srgbClr val="1818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86-4F86-AEA9-2F99CDA4EC66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86-4F86-AEA9-2F99CDA4EC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Blad1!$A$2:$A$3</c:f>
              <c:strCache>
                <c:ptCount val="2"/>
                <c:pt idx="0">
                  <c:v>Ja</c:v>
                </c:pt>
                <c:pt idx="1">
                  <c:v>Nej</c:v>
                </c:pt>
              </c:strCache>
            </c:strRef>
          </c:cat>
          <c:val>
            <c:numRef>
              <c:f>Blad1!$B$2:$B$3</c:f>
              <c:numCache>
                <c:formatCode>0%</c:formatCode>
                <c:ptCount val="2"/>
                <c:pt idx="0">
                  <c:v>0.04</c:v>
                </c:pt>
                <c:pt idx="1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86-4F86-AEA9-2F99CDA4EC6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45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rgbClr val="18185C"/>
          </a:solidFill>
          <a:latin typeface="Aptos" panose="020B0004020202020204" pitchFamily="34" charset="0"/>
        </a:defRPr>
      </a:pPr>
      <a:endParaRPr lang="sv-SE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18185C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lang="sv-SE" sz="1400"/>
              <a:t>Totalt</a:t>
            </a:r>
          </a:p>
          <a:p>
            <a:pPr>
              <a:defRPr sz="1400"/>
            </a:pPr>
            <a:endParaRPr lang="sv-SE" sz="1400"/>
          </a:p>
        </c:rich>
      </c:tx>
      <c:layout>
        <c:manualLayout>
          <c:xMode val="edge"/>
          <c:yMode val="edge"/>
          <c:x val="0.42188815082417225"/>
          <c:y val="0.8456772108423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18185C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sv-SE"/>
        </a:p>
      </c:txPr>
    </c:title>
    <c:autoTitleDeleted val="0"/>
    <c:plotArea>
      <c:layout>
        <c:manualLayout>
          <c:layoutTarget val="inner"/>
          <c:xMode val="edge"/>
          <c:yMode val="edge"/>
          <c:x val="0.19121155165905196"/>
          <c:y val="0.17774355236042805"/>
          <c:w val="0.65974220524972182"/>
          <c:h val="0.63310232238643904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De som uppger en mycket hög arbetsbelastning</c:v>
                </c:pt>
              </c:strCache>
            </c:strRef>
          </c:tx>
          <c:spPr>
            <a:solidFill>
              <a:srgbClr val="C1E6FB"/>
            </a:solidFill>
          </c:spPr>
          <c:explosion val="6"/>
          <c:dPt>
            <c:idx val="0"/>
            <c:bubble3D val="0"/>
            <c:explosion val="0"/>
            <c:spPr>
              <a:solidFill>
                <a:srgbClr val="05A39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D0-452C-9245-E4D2469BF44B}"/>
              </c:ext>
            </c:extLst>
          </c:dPt>
          <c:dPt>
            <c:idx val="1"/>
            <c:bubble3D val="0"/>
            <c:explosion val="0"/>
            <c:spPr>
              <a:solidFill>
                <a:srgbClr val="1818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4D0-452C-9245-E4D2469BF44B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D0-452C-9245-E4D2469BF4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18185C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Blad1!$A$2:$A$3</c:f>
              <c:strCache>
                <c:ptCount val="2"/>
                <c:pt idx="0">
                  <c:v>Ja</c:v>
                </c:pt>
                <c:pt idx="1">
                  <c:v>Nej</c:v>
                </c:pt>
              </c:strCache>
            </c:strRef>
          </c:cat>
          <c:val>
            <c:numRef>
              <c:f>Blad1!$B$2:$B$3</c:f>
              <c:numCache>
                <c:formatCode>0%</c:formatCode>
                <c:ptCount val="2"/>
                <c:pt idx="0">
                  <c:v>0.02</c:v>
                </c:pt>
                <c:pt idx="1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D0-452C-9245-E4D2469BF44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53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rgbClr val="18185C"/>
          </a:solidFill>
          <a:latin typeface="Aptos" panose="020B0004020202020204" pitchFamily="34" charset="0"/>
        </a:defRPr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ACFD734D-72B6-49D6-88C2-BB0D00FEFC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9E811E3-BAAA-44D6-B84D-957C9C8DF8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9BEE2-0605-4A13-A3CA-5A4CCE7ADA88}" type="datetimeFigureOut">
              <a:rPr lang="sv-SE" smtClean="0"/>
              <a:t>2026-09-10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E3F70A-ABB5-4F0D-93E4-6639504136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D33B32D-4353-4E56-9450-93693AA88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439FA-0161-467A-BCC2-E3DD3EA716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8884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F9CA4-BC86-3C49-A3CA-567608B102FF}" type="datetimeFigureOut">
              <a:rPr lang="sv-SE" smtClean="0"/>
              <a:t>2026-09-10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C2A0E-0C44-C545-9B01-E851AA929C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6367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C2A0E-0C44-C545-9B01-E851AA929C02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6066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emf"/><Relationship Id="rId4" Type="http://schemas.openxmlformats.org/officeDocument/2006/relationships/image" Target="../media/image1.tif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.tif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ti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TA sida_fär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B9554B44-FDB5-4258-80FE-4F7BE17C0B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8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406305" y="2040895"/>
            <a:ext cx="9144000" cy="1572521"/>
          </a:xfrm>
        </p:spPr>
        <p:txBody>
          <a:bodyPr anchor="ctr" anchorCtr="0"/>
          <a:lstStyle>
            <a:lvl1pPr algn="l">
              <a:defRPr sz="4800">
                <a:solidFill>
                  <a:srgbClr val="C1E6FB"/>
                </a:solidFill>
              </a:defRPr>
            </a:lvl1pPr>
          </a:lstStyle>
          <a:p>
            <a:r>
              <a:rPr lang="sv-SE" dirty="0"/>
              <a:t>Presentationsrubrik</a:t>
            </a:r>
            <a:br>
              <a:rPr lang="sv-SE" dirty="0"/>
            </a:br>
            <a:r>
              <a:rPr lang="sv-SE" dirty="0"/>
              <a:t>på två rader</a:t>
            </a:r>
          </a:p>
        </p:txBody>
      </p:sp>
      <p:pic>
        <p:nvPicPr>
          <p:cNvPr id="6" name="Picture 5" descr="ST_rgb_ny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  <p:sp>
        <p:nvSpPr>
          <p:cNvPr id="12" name="Platshållare för text 8">
            <a:extLst>
              <a:ext uri="{FF2B5EF4-FFF2-40B4-BE49-F238E27FC236}">
                <a16:creationId xmlns:a16="http://schemas.microsoft.com/office/drawing/2014/main" id="{8BEEE139-3B3F-45E5-AC3E-CF5AE574D5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25355" y="5913006"/>
            <a:ext cx="4375370" cy="552450"/>
          </a:xfrm>
        </p:spPr>
        <p:txBody>
          <a:bodyPr wrap="none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25450" indent="0">
              <a:buNone/>
              <a:defRPr/>
            </a:lvl2pPr>
          </a:lstStyle>
          <a:p>
            <a:pPr lvl="0"/>
            <a:r>
              <a:rPr lang="sv-SE" dirty="0"/>
              <a:t>Arbetsplats, datum</a:t>
            </a:r>
          </a:p>
        </p:txBody>
      </p:sp>
    </p:spTree>
    <p:extLst>
      <p:ext uri="{BB962C8B-B14F-4D97-AF65-F5344CB8AC3E}">
        <p14:creationId xmlns:p14="http://schemas.microsoft.com/office/powerpoint/2010/main" val="11088484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_LJUSBLÅ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2">
            <a:extLst>
              <a:ext uri="{FF2B5EF4-FFF2-40B4-BE49-F238E27FC236}">
                <a16:creationId xmlns:a16="http://schemas.microsoft.com/office/drawing/2014/main" id="{ACA9ED76-9809-5B2F-281C-4898B1C972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"/>
                    </a14:imgEffect>
                    <a14:imgEffect>
                      <a14:saturation sat="264000"/>
                    </a14:imgEffect>
                  </a14:imgLayer>
                </a14:imgProps>
              </a:ext>
            </a:extLst>
          </a:blip>
          <a:srcRect l="32326" t="5350" r="29680"/>
          <a:stretch>
            <a:fillRect/>
          </a:stretch>
        </p:blipFill>
        <p:spPr>
          <a:xfrm rot="5400000">
            <a:off x="2335923" y="-2998075"/>
            <a:ext cx="6858002" cy="1285415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930400" y="2700000"/>
            <a:ext cx="8331200" cy="785813"/>
          </a:xfrm>
        </p:spPr>
        <p:txBody>
          <a:bodyPr anchor="ctr" anchorCtr="0"/>
          <a:lstStyle>
            <a:lvl1pPr algn="l">
              <a:defRPr sz="4800"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Picture 5" descr="ST_rgb_ny.tif">
            <a:extLst>
              <a:ext uri="{FF2B5EF4-FFF2-40B4-BE49-F238E27FC236}">
                <a16:creationId xmlns:a16="http://schemas.microsoft.com/office/drawing/2014/main" id="{1861B030-CE55-07AD-F02B-42492589BE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DCAB9A8-ED58-A24A-AE51-16FA8492C67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54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9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LJUSBLÅ + Boxar">
    <p:bg>
      <p:bgPr>
        <a:solidFill>
          <a:srgbClr val="C1E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930400" y="3036093"/>
            <a:ext cx="8331200" cy="785813"/>
          </a:xfrm>
        </p:spPr>
        <p:txBody>
          <a:bodyPr anchor="b"/>
          <a:lstStyle>
            <a:lvl1pPr algn="l">
              <a:defRPr sz="4800"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Picture 5" descr="ST_rgb_ny.tif">
            <a:extLst>
              <a:ext uri="{FF2B5EF4-FFF2-40B4-BE49-F238E27FC236}">
                <a16:creationId xmlns:a16="http://schemas.microsoft.com/office/drawing/2014/main" id="{DA0AE603-515E-A953-D014-586FE86B6F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03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Lisat - Färgad bakgrund - LJUSBLÅ">
    <p:bg>
      <p:bgPr>
        <a:solidFill>
          <a:srgbClr val="C1E6FB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0321BC2E-D1BA-81D4-E352-FA89676B3D49}"/>
              </a:ext>
            </a:extLst>
          </p:cNvPr>
          <p:cNvSpPr/>
          <p:nvPr userDrawn="1"/>
        </p:nvSpPr>
        <p:spPr>
          <a:xfrm rot="16200000" flipH="1">
            <a:off x="5919480" y="597674"/>
            <a:ext cx="6894514" cy="5650526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4061152-9287-485F-A510-C504743F7C9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083685" y="1857984"/>
            <a:ext cx="3445738" cy="401433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Picture 5" descr="ST_rgb_ny.tif">
            <a:extLst>
              <a:ext uri="{FF2B5EF4-FFF2-40B4-BE49-F238E27FC236}">
                <a16:creationId xmlns:a16="http://schemas.microsoft.com/office/drawing/2014/main" id="{12936C75-EC59-BF10-3AF9-DEAA8AA32D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70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Lisat - Vit bakgrund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E3590D91-13B3-5392-33CE-E383BA08C9E7}"/>
              </a:ext>
            </a:extLst>
          </p:cNvPr>
          <p:cNvSpPr/>
          <p:nvPr userDrawn="1"/>
        </p:nvSpPr>
        <p:spPr>
          <a:xfrm rot="16200000" flipH="1">
            <a:off x="5919480" y="597674"/>
            <a:ext cx="6894514" cy="5650526"/>
          </a:xfrm>
          <a:prstGeom prst="round1Rect">
            <a:avLst/>
          </a:prstGeom>
          <a:solidFill>
            <a:srgbClr val="C1E6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83686" y="1857984"/>
            <a:ext cx="3445737" cy="401433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rgbClr val="18185C"/>
                </a:solidFill>
              </a:defRPr>
            </a:lvl1pPr>
            <a:lvl2pPr>
              <a:defRPr sz="1400">
                <a:solidFill>
                  <a:srgbClr val="18185C"/>
                </a:solidFill>
              </a:defRPr>
            </a:lvl2pPr>
            <a:lvl3pPr>
              <a:defRPr sz="1200">
                <a:solidFill>
                  <a:srgbClr val="18185C"/>
                </a:solidFill>
              </a:defRPr>
            </a:lvl3pPr>
            <a:lvl4pPr>
              <a:defRPr sz="1100">
                <a:solidFill>
                  <a:srgbClr val="18185C"/>
                </a:solidFill>
              </a:defRPr>
            </a:lvl4pPr>
            <a:lvl5pPr>
              <a:defRPr sz="1100">
                <a:solidFill>
                  <a:srgbClr val="18185C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06CFDC7-DD30-49E0-9274-54CBD8FA71B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288108B3-DEEF-4F94-879D-7A3C7781E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35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Lisat - Vit bakgrund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E3590D91-13B3-5392-33CE-E383BA08C9E7}"/>
              </a:ext>
            </a:extLst>
          </p:cNvPr>
          <p:cNvSpPr/>
          <p:nvPr userDrawn="1"/>
        </p:nvSpPr>
        <p:spPr>
          <a:xfrm rot="16200000" flipH="1">
            <a:off x="5919480" y="597674"/>
            <a:ext cx="6894514" cy="5650526"/>
          </a:xfrm>
          <a:prstGeom prst="round1Rect">
            <a:avLst/>
          </a:prstGeom>
          <a:solidFill>
            <a:srgbClr val="C1E6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83686" y="1857984"/>
            <a:ext cx="3445737" cy="401433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rgbClr val="18185C"/>
                </a:solidFill>
              </a:defRPr>
            </a:lvl1pPr>
            <a:lvl2pPr>
              <a:defRPr sz="1400">
                <a:solidFill>
                  <a:srgbClr val="18185C"/>
                </a:solidFill>
              </a:defRPr>
            </a:lvl2pPr>
            <a:lvl3pPr>
              <a:defRPr sz="1200">
                <a:solidFill>
                  <a:srgbClr val="18185C"/>
                </a:solidFill>
              </a:defRPr>
            </a:lvl3pPr>
            <a:lvl4pPr>
              <a:defRPr sz="1100">
                <a:solidFill>
                  <a:srgbClr val="18185C"/>
                </a:solidFill>
              </a:defRPr>
            </a:lvl4pPr>
            <a:lvl5pPr>
              <a:defRPr sz="1100">
                <a:solidFill>
                  <a:srgbClr val="18185C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06CFDC7-DD30-49E0-9274-54CBD8FA71B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288108B3-DEEF-4F94-879D-7A3C7781E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73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spalter + Bor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78400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784001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1F259E00-EFC7-4808-92F0-1C8D44ED7C2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45422" y="1857984"/>
            <a:ext cx="4784001" cy="4014331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C1E6F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Picture 7" descr="ST_rgb_ny.tif">
            <a:extLst>
              <a:ext uri="{FF2B5EF4-FFF2-40B4-BE49-F238E27FC236}">
                <a16:creationId xmlns:a16="http://schemas.microsoft.com/office/drawing/2014/main" id="{4F98646B-6236-A4FA-7180-5F69DB72E2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431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(utfall) + Bord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953320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953319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C1E6F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bild 12">
            <a:extLst>
              <a:ext uri="{FF2B5EF4-FFF2-40B4-BE49-F238E27FC236}">
                <a16:creationId xmlns:a16="http://schemas.microsoft.com/office/drawing/2014/main" id="{EFA44A2A-BED2-4B80-8361-92ACE6AFE13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86016" y="0"/>
            <a:ext cx="490598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Klicka på ikonen för att infoga en bild</a:t>
            </a:r>
          </a:p>
          <a:p>
            <a:endParaRPr lang="sv-SE" dirty="0"/>
          </a:p>
        </p:txBody>
      </p:sp>
      <p:pic>
        <p:nvPicPr>
          <p:cNvPr id="8" name="Picture 7" descr="ST_rgb_ny.tif">
            <a:extLst>
              <a:ext uri="{FF2B5EF4-FFF2-40B4-BE49-F238E27FC236}">
                <a16:creationId xmlns:a16="http://schemas.microsoft.com/office/drawing/2014/main" id="{0FD170FA-8913-49AB-B7EB-6ECF07EF44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14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+ Bord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953320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953319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C1E6FB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 12">
            <a:extLst>
              <a:ext uri="{FF2B5EF4-FFF2-40B4-BE49-F238E27FC236}">
                <a16:creationId xmlns:a16="http://schemas.microsoft.com/office/drawing/2014/main" id="{A41ABFAD-94B7-4476-B130-506DCE59F55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86015" y="1857984"/>
            <a:ext cx="4250989" cy="401433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Klicka på ikonen för att infoga en bild</a:t>
            </a:r>
          </a:p>
          <a:p>
            <a:endParaRPr lang="sv-SE" dirty="0"/>
          </a:p>
        </p:txBody>
      </p:sp>
      <p:pic>
        <p:nvPicPr>
          <p:cNvPr id="4" name="Picture 7" descr="ST_rgb_ny.tif">
            <a:extLst>
              <a:ext uri="{FF2B5EF4-FFF2-40B4-BE49-F238E27FC236}">
                <a16:creationId xmlns:a16="http://schemas.microsoft.com/office/drawing/2014/main" id="{B2AE1A17-AAE5-E2FC-45BD-F432459505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0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 + Boxar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med rundat hörn 1">
            <a:extLst>
              <a:ext uri="{FF2B5EF4-FFF2-40B4-BE49-F238E27FC236}">
                <a16:creationId xmlns:a16="http://schemas.microsoft.com/office/drawing/2014/main" id="{BF0C469E-271A-21A0-B1C2-216CB5069C99}"/>
              </a:ext>
            </a:extLst>
          </p:cNvPr>
          <p:cNvSpPr/>
          <p:nvPr userDrawn="1"/>
        </p:nvSpPr>
        <p:spPr>
          <a:xfrm rot="16200000" flipH="1">
            <a:off x="7263674" y="1941867"/>
            <a:ext cx="6893999" cy="2962654"/>
          </a:xfrm>
          <a:prstGeom prst="round1Rect">
            <a:avLst/>
          </a:prstGeom>
          <a:solidFill>
            <a:srgbClr val="C1E6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83CD9B9E-D7FC-45F9-B531-FAF0E9FD0B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21CEBC94-0E68-414C-8244-6381416A7D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545" y="1027305"/>
            <a:ext cx="7751647" cy="495629"/>
          </a:xfrm>
        </p:spPr>
        <p:txBody>
          <a:bodyPr/>
          <a:lstStyle>
            <a:lvl1pPr>
              <a:defRPr baseline="0">
                <a:solidFill>
                  <a:srgbClr val="18185C"/>
                </a:solidFill>
                <a:latin typeface="Segoe UI" panose="020B0502040204020203" pitchFamily="34" charset="0"/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C4D7CDD0-59C6-4214-BC8E-BFA435C66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547" y="1857984"/>
            <a:ext cx="3698454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77193002-5E94-44B9-AAB3-BE8F063357E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26739" y="1874198"/>
            <a:ext cx="3698454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1144802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LJUSROSA + Boxar">
    <p:bg>
      <p:bgPr>
        <a:solidFill>
          <a:srgbClr val="F2B4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930400" y="3036093"/>
            <a:ext cx="8331200" cy="785813"/>
          </a:xfrm>
        </p:spPr>
        <p:txBody>
          <a:bodyPr anchor="b"/>
          <a:lstStyle>
            <a:lvl1pPr algn="l">
              <a:defRPr sz="4800"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Picture 7" descr="ST_rgb_ny.tif">
            <a:extLst>
              <a:ext uri="{FF2B5EF4-FFF2-40B4-BE49-F238E27FC236}">
                <a16:creationId xmlns:a16="http://schemas.microsoft.com/office/drawing/2014/main" id="{DDBEA8A7-59B9-19D4-0C5A-C14ABDC06E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59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A sida_fär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918A95B-0F0C-4F1B-A7C7-E346C79184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8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425354" y="1047750"/>
            <a:ext cx="7731345" cy="974991"/>
          </a:xfrm>
        </p:spPr>
        <p:txBody>
          <a:bodyPr anchor="b"/>
          <a:lstStyle>
            <a:lvl1pPr algn="l">
              <a:defRPr sz="4800">
                <a:solidFill>
                  <a:srgbClr val="C1E6FB"/>
                </a:solidFill>
              </a:defRPr>
            </a:lvl1pPr>
          </a:lstStyle>
          <a:p>
            <a:r>
              <a:rPr lang="sv-SE" dirty="0"/>
              <a:t>Avskedsfras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7F3E2C0C-B196-433B-A077-509DB16A84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25355" y="5913006"/>
            <a:ext cx="4375370" cy="552450"/>
          </a:xfrm>
        </p:spPr>
        <p:txBody>
          <a:bodyPr wrap="none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25450" indent="0">
              <a:buNone/>
              <a:defRPr/>
            </a:lvl2pPr>
          </a:lstStyle>
          <a:p>
            <a:pPr lvl="0"/>
            <a:r>
              <a:rPr lang="sv-SE" dirty="0"/>
              <a:t>Skriv </a:t>
            </a:r>
            <a:r>
              <a:rPr lang="sv-SE" dirty="0" err="1"/>
              <a:t>www</a:t>
            </a:r>
            <a:r>
              <a:rPr lang="sv-SE" dirty="0"/>
              <a:t>-adress</a:t>
            </a:r>
          </a:p>
        </p:txBody>
      </p:sp>
      <p:pic>
        <p:nvPicPr>
          <p:cNvPr id="8" name="Picture 7" descr="ST_rgb_ny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519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 + Bor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78400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784001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1F259E00-EFC7-4808-92F0-1C8D44ED7C2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45422" y="1857984"/>
            <a:ext cx="4784001" cy="4014331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F2B4D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Picture 7" descr="ST_rgb_ny.tif">
            <a:extLst>
              <a:ext uri="{FF2B5EF4-FFF2-40B4-BE49-F238E27FC236}">
                <a16:creationId xmlns:a16="http://schemas.microsoft.com/office/drawing/2014/main" id="{A3F1349B-7E61-F63D-665F-EF8B9A677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6450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Lisat - Färgad bakgrun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7286017" cy="6858000"/>
          </a:xfrm>
          <a:prstGeom prst="rect">
            <a:avLst/>
          </a:prstGeom>
          <a:solidFill>
            <a:srgbClr val="F2B4D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32A20992-E0A4-CBA5-8069-E35DC06D9D25}"/>
              </a:ext>
            </a:extLst>
          </p:cNvPr>
          <p:cNvSpPr/>
          <p:nvPr userDrawn="1"/>
        </p:nvSpPr>
        <p:spPr>
          <a:xfrm rot="16200000" flipH="1">
            <a:off x="5907288" y="621994"/>
            <a:ext cx="6894514" cy="5650526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4061152-9287-485F-A510-C504743F7C9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083685" y="1857984"/>
            <a:ext cx="3445738" cy="401433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Picture 5" descr="ST_rgb_ny.tif">
            <a:extLst>
              <a:ext uri="{FF2B5EF4-FFF2-40B4-BE49-F238E27FC236}">
                <a16:creationId xmlns:a16="http://schemas.microsoft.com/office/drawing/2014/main" id="{DC9C07AB-7EA6-6699-F968-7077175E11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66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Lisat - Vit bakgrun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0C63CAEA-0AF2-A2EF-3BB7-0ED7E2F473AE}"/>
              </a:ext>
            </a:extLst>
          </p:cNvPr>
          <p:cNvSpPr/>
          <p:nvPr userDrawn="1"/>
        </p:nvSpPr>
        <p:spPr>
          <a:xfrm rot="16200000" flipH="1">
            <a:off x="5907288" y="621994"/>
            <a:ext cx="6894514" cy="5650526"/>
          </a:xfrm>
          <a:prstGeom prst="round1Rect">
            <a:avLst/>
          </a:prstGeom>
          <a:solidFill>
            <a:srgbClr val="F2B4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83686" y="1857984"/>
            <a:ext cx="3445737" cy="401433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rgbClr val="18185C"/>
                </a:solidFill>
              </a:defRPr>
            </a:lvl1pPr>
            <a:lvl2pPr>
              <a:defRPr sz="1400">
                <a:solidFill>
                  <a:srgbClr val="18185C"/>
                </a:solidFill>
              </a:defRPr>
            </a:lvl2pPr>
            <a:lvl3pPr>
              <a:defRPr sz="1200">
                <a:solidFill>
                  <a:srgbClr val="18185C"/>
                </a:solidFill>
              </a:defRPr>
            </a:lvl3pPr>
            <a:lvl4pPr>
              <a:defRPr sz="1100">
                <a:solidFill>
                  <a:srgbClr val="18185C"/>
                </a:solidFill>
              </a:defRPr>
            </a:lvl4pPr>
            <a:lvl5pPr>
              <a:defRPr sz="1100">
                <a:solidFill>
                  <a:srgbClr val="18185C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06CFDC7-DD30-49E0-9274-54CBD8FA71B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288108B3-DEEF-4F94-879D-7A3C7781E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60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Lisat - Vit bakgrun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0C63CAEA-0AF2-A2EF-3BB7-0ED7E2F473AE}"/>
              </a:ext>
            </a:extLst>
          </p:cNvPr>
          <p:cNvSpPr/>
          <p:nvPr userDrawn="1"/>
        </p:nvSpPr>
        <p:spPr>
          <a:xfrm rot="16200000" flipH="1">
            <a:off x="5907288" y="621994"/>
            <a:ext cx="6894514" cy="5650526"/>
          </a:xfrm>
          <a:prstGeom prst="round1Rect">
            <a:avLst/>
          </a:prstGeom>
          <a:solidFill>
            <a:srgbClr val="F2B4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83686" y="1857984"/>
            <a:ext cx="3445737" cy="401433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rgbClr val="18185C"/>
                </a:solidFill>
              </a:defRPr>
            </a:lvl1pPr>
            <a:lvl2pPr>
              <a:defRPr sz="1400">
                <a:solidFill>
                  <a:srgbClr val="18185C"/>
                </a:solidFill>
              </a:defRPr>
            </a:lvl2pPr>
            <a:lvl3pPr>
              <a:defRPr sz="1200">
                <a:solidFill>
                  <a:srgbClr val="18185C"/>
                </a:solidFill>
              </a:defRPr>
            </a:lvl3pPr>
            <a:lvl4pPr>
              <a:defRPr sz="1100">
                <a:solidFill>
                  <a:srgbClr val="18185C"/>
                </a:solidFill>
              </a:defRPr>
            </a:lvl4pPr>
            <a:lvl5pPr>
              <a:defRPr sz="1100">
                <a:solidFill>
                  <a:srgbClr val="18185C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06CFDC7-DD30-49E0-9274-54CBD8FA71B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288108B3-DEEF-4F94-879D-7A3C7781E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22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(utfall) + Bord - LJUSROSA">
    <p:bg>
      <p:bgPr>
        <a:solidFill>
          <a:srgbClr val="C1E6FB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953320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953319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F2B4D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bild 12">
            <a:extLst>
              <a:ext uri="{FF2B5EF4-FFF2-40B4-BE49-F238E27FC236}">
                <a16:creationId xmlns:a16="http://schemas.microsoft.com/office/drawing/2014/main" id="{EFA44A2A-BED2-4B80-8361-92ACE6AFE13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86016" y="0"/>
            <a:ext cx="490598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Klicka på ikonen för att infoga en bild</a:t>
            </a:r>
          </a:p>
          <a:p>
            <a:endParaRPr lang="sv-SE" dirty="0"/>
          </a:p>
        </p:txBody>
      </p:sp>
      <p:pic>
        <p:nvPicPr>
          <p:cNvPr id="8" name="Picture 7" descr="ST_rgb_ny.tif">
            <a:extLst>
              <a:ext uri="{FF2B5EF4-FFF2-40B4-BE49-F238E27FC236}">
                <a16:creationId xmlns:a16="http://schemas.microsoft.com/office/drawing/2014/main" id="{0FD170FA-8913-49AB-B7EB-6ECF07EF44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025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+ Bor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953320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953319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F2B4D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 12">
            <a:extLst>
              <a:ext uri="{FF2B5EF4-FFF2-40B4-BE49-F238E27FC236}">
                <a16:creationId xmlns:a16="http://schemas.microsoft.com/office/drawing/2014/main" id="{A41ABFAD-94B7-4476-B130-506DCE59F55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86015" y="1857984"/>
            <a:ext cx="4250989" cy="401433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Klicka på ikonen för att infoga en bild</a:t>
            </a:r>
          </a:p>
          <a:p>
            <a:endParaRPr lang="sv-SE" dirty="0"/>
          </a:p>
        </p:txBody>
      </p:sp>
      <p:pic>
        <p:nvPicPr>
          <p:cNvPr id="6" name="Picture 7" descr="ST_rgb_ny.tif">
            <a:extLst>
              <a:ext uri="{FF2B5EF4-FFF2-40B4-BE49-F238E27FC236}">
                <a16:creationId xmlns:a16="http://schemas.microsoft.com/office/drawing/2014/main" id="{02BE5A39-5E32-3290-D41B-9B4B086093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9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Bild + Bor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953320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953319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F2B4D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 12">
            <a:extLst>
              <a:ext uri="{FF2B5EF4-FFF2-40B4-BE49-F238E27FC236}">
                <a16:creationId xmlns:a16="http://schemas.microsoft.com/office/drawing/2014/main" id="{A41ABFAD-94B7-4476-B130-506DCE59F55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86015" y="1857984"/>
            <a:ext cx="4250989" cy="401433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Klicka på ikonen för att infoga en bild</a:t>
            </a:r>
          </a:p>
          <a:p>
            <a:endParaRPr lang="sv-SE" dirty="0"/>
          </a:p>
        </p:txBody>
      </p:sp>
      <p:pic>
        <p:nvPicPr>
          <p:cNvPr id="4" name="Picture 7" descr="ST_rgb_ny.tif">
            <a:extLst>
              <a:ext uri="{FF2B5EF4-FFF2-40B4-BE49-F238E27FC236}">
                <a16:creationId xmlns:a16="http://schemas.microsoft.com/office/drawing/2014/main" id="{80E8F3EC-3B3A-82A5-B804-C3BC8187F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894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 + Boxar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med rundat hörn 1">
            <a:extLst>
              <a:ext uri="{FF2B5EF4-FFF2-40B4-BE49-F238E27FC236}">
                <a16:creationId xmlns:a16="http://schemas.microsoft.com/office/drawing/2014/main" id="{8FCA88E0-CD72-4A7F-2639-51B3307835C1}"/>
              </a:ext>
            </a:extLst>
          </p:cNvPr>
          <p:cNvSpPr/>
          <p:nvPr userDrawn="1"/>
        </p:nvSpPr>
        <p:spPr>
          <a:xfrm rot="16200000" flipH="1">
            <a:off x="7263674" y="1941867"/>
            <a:ext cx="6893999" cy="2962654"/>
          </a:xfrm>
          <a:prstGeom prst="round1Rect">
            <a:avLst/>
          </a:prstGeom>
          <a:solidFill>
            <a:srgbClr val="F2B4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83CD9B9E-D7FC-45F9-B531-FAF0E9FD0B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21CEBC94-0E68-414C-8244-6381416A7D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545" y="1027305"/>
            <a:ext cx="7751647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C4D7CDD0-59C6-4214-BC8E-BFA435C66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547" y="1857984"/>
            <a:ext cx="3698454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77193002-5E94-44B9-AAB3-BE8F063357E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26739" y="1874198"/>
            <a:ext cx="3698454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928671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LJUSROSA + Boxar">
    <p:bg>
      <p:bgPr>
        <a:solidFill>
          <a:srgbClr val="C4B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930400" y="3036093"/>
            <a:ext cx="8331200" cy="785813"/>
          </a:xfrm>
        </p:spPr>
        <p:txBody>
          <a:bodyPr anchor="b"/>
          <a:lstStyle>
            <a:lvl1pPr algn="l">
              <a:defRPr sz="4800"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Picture 8" descr="ST_rgb_ny.tif">
            <a:extLst>
              <a:ext uri="{FF2B5EF4-FFF2-40B4-BE49-F238E27FC236}">
                <a16:creationId xmlns:a16="http://schemas.microsoft.com/office/drawing/2014/main" id="{29390827-9C67-5E23-4CB6-FC2D303F56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837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 + Bor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78400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784001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1F259E00-EFC7-4808-92F0-1C8D44ED7C2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45422" y="1857984"/>
            <a:ext cx="4784001" cy="4014331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C4BFE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Picture 8" descr="ST_rgb_ny.tif">
            <a:extLst>
              <a:ext uri="{FF2B5EF4-FFF2-40B4-BE49-F238E27FC236}">
                <a16:creationId xmlns:a16="http://schemas.microsoft.com/office/drawing/2014/main" id="{4DE8E6D1-E5C6-106C-86DC-820EC68AF7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35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 + Bord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10120854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784001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1F259E00-EFC7-4808-92F0-1C8D44ED7C2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45422" y="1857984"/>
            <a:ext cx="4784001" cy="4014331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BED0EEC-15D6-3C0A-F764-957BBDA34E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4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23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spalter + Bor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78400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784001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1F259E00-EFC7-4808-92F0-1C8D44ED7C2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45422" y="1857984"/>
            <a:ext cx="4784001" cy="4014331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C4BFE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Picture 8" descr="ST_rgb_ny.tif">
            <a:extLst>
              <a:ext uri="{FF2B5EF4-FFF2-40B4-BE49-F238E27FC236}">
                <a16:creationId xmlns:a16="http://schemas.microsoft.com/office/drawing/2014/main" id="{31B76083-4E82-98AE-C5CD-ABA65A26B9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787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Lisat - Färgad bakgrun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7286017" cy="6858000"/>
          </a:xfrm>
          <a:prstGeom prst="rect">
            <a:avLst/>
          </a:prstGeom>
          <a:solidFill>
            <a:srgbClr val="C4BFE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32A20992-E0A4-CBA5-8069-E35DC06D9D25}"/>
              </a:ext>
            </a:extLst>
          </p:cNvPr>
          <p:cNvSpPr/>
          <p:nvPr userDrawn="1"/>
        </p:nvSpPr>
        <p:spPr>
          <a:xfrm rot="16200000" flipH="1">
            <a:off x="5907288" y="621994"/>
            <a:ext cx="6894514" cy="5650526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4061152-9287-485F-A510-C504743F7C9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083685" y="1857984"/>
            <a:ext cx="3445738" cy="401433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Picture 5" descr="ST_rgb_ny.tif">
            <a:extLst>
              <a:ext uri="{FF2B5EF4-FFF2-40B4-BE49-F238E27FC236}">
                <a16:creationId xmlns:a16="http://schemas.microsoft.com/office/drawing/2014/main" id="{DC9C07AB-7EA6-6699-F968-7077175E11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711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Lisat - Vit bakgrun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0C63CAEA-0AF2-A2EF-3BB7-0ED7E2F473AE}"/>
              </a:ext>
            </a:extLst>
          </p:cNvPr>
          <p:cNvSpPr/>
          <p:nvPr userDrawn="1"/>
        </p:nvSpPr>
        <p:spPr>
          <a:xfrm rot="16200000" flipH="1">
            <a:off x="5907288" y="621994"/>
            <a:ext cx="6894514" cy="5650526"/>
          </a:xfrm>
          <a:prstGeom prst="round1Rect">
            <a:avLst/>
          </a:prstGeom>
          <a:solidFill>
            <a:srgbClr val="C4BF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83686" y="1857984"/>
            <a:ext cx="3445737" cy="401433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rgbClr val="18185C"/>
                </a:solidFill>
              </a:defRPr>
            </a:lvl1pPr>
            <a:lvl2pPr>
              <a:defRPr sz="1400">
                <a:solidFill>
                  <a:srgbClr val="18185C"/>
                </a:solidFill>
              </a:defRPr>
            </a:lvl2pPr>
            <a:lvl3pPr>
              <a:defRPr sz="1200">
                <a:solidFill>
                  <a:srgbClr val="18185C"/>
                </a:solidFill>
              </a:defRPr>
            </a:lvl3pPr>
            <a:lvl4pPr>
              <a:defRPr sz="1100">
                <a:solidFill>
                  <a:srgbClr val="18185C"/>
                </a:solidFill>
              </a:defRPr>
            </a:lvl4pPr>
            <a:lvl5pPr>
              <a:defRPr sz="1100">
                <a:solidFill>
                  <a:srgbClr val="18185C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06CFDC7-DD30-49E0-9274-54CBD8FA71B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288108B3-DEEF-4F94-879D-7A3C7781E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709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Lisat - Vit bakgrun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0C63CAEA-0AF2-A2EF-3BB7-0ED7E2F473AE}"/>
              </a:ext>
            </a:extLst>
          </p:cNvPr>
          <p:cNvSpPr/>
          <p:nvPr userDrawn="1"/>
        </p:nvSpPr>
        <p:spPr>
          <a:xfrm rot="16200000" flipH="1">
            <a:off x="5907288" y="621994"/>
            <a:ext cx="6894514" cy="5650526"/>
          </a:xfrm>
          <a:prstGeom prst="round1Rect">
            <a:avLst/>
          </a:prstGeom>
          <a:solidFill>
            <a:srgbClr val="C4BF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083686" y="1857984"/>
            <a:ext cx="3445737" cy="401433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rgbClr val="18185C"/>
                </a:solidFill>
              </a:defRPr>
            </a:lvl1pPr>
            <a:lvl2pPr>
              <a:defRPr sz="1400">
                <a:solidFill>
                  <a:srgbClr val="18185C"/>
                </a:solidFill>
              </a:defRPr>
            </a:lvl2pPr>
            <a:lvl3pPr>
              <a:defRPr sz="1200">
                <a:solidFill>
                  <a:srgbClr val="18185C"/>
                </a:solidFill>
              </a:defRPr>
            </a:lvl3pPr>
            <a:lvl4pPr>
              <a:defRPr sz="1100">
                <a:solidFill>
                  <a:srgbClr val="18185C"/>
                </a:solidFill>
              </a:defRPr>
            </a:lvl4pPr>
            <a:lvl5pPr>
              <a:defRPr sz="1100">
                <a:solidFill>
                  <a:srgbClr val="18185C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06CFDC7-DD30-49E0-9274-54CBD8FA71B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288108B3-DEEF-4F94-879D-7A3C7781E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90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(utfall) + Bor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953320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953319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C4BFE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bild 12">
            <a:extLst>
              <a:ext uri="{FF2B5EF4-FFF2-40B4-BE49-F238E27FC236}">
                <a16:creationId xmlns:a16="http://schemas.microsoft.com/office/drawing/2014/main" id="{EFA44A2A-BED2-4B80-8361-92ACE6AFE13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86016" y="0"/>
            <a:ext cx="490598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Klicka på ikonen för att infoga en bild</a:t>
            </a:r>
          </a:p>
          <a:p>
            <a:endParaRPr lang="sv-SE" dirty="0"/>
          </a:p>
        </p:txBody>
      </p:sp>
      <p:pic>
        <p:nvPicPr>
          <p:cNvPr id="8" name="Picture 7" descr="ST_rgb_ny.tif">
            <a:extLst>
              <a:ext uri="{FF2B5EF4-FFF2-40B4-BE49-F238E27FC236}">
                <a16:creationId xmlns:a16="http://schemas.microsoft.com/office/drawing/2014/main" id="{0FD170FA-8913-49AB-B7EB-6ECF07EF44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37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+ Bord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tshållare för innehåll 2">
            <a:extLst>
              <a:ext uri="{FF2B5EF4-FFF2-40B4-BE49-F238E27FC236}">
                <a16:creationId xmlns:a16="http://schemas.microsoft.com/office/drawing/2014/main" id="{307F949B-54AA-E047-8609-9FCF309CA3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"/>
                    </a14:imgEffect>
                    <a14:imgEffect>
                      <a14:saturation sat="264000"/>
                    </a14:imgEffect>
                  </a14:imgLayer>
                </a14:imgProps>
              </a:ext>
            </a:extLst>
          </a:blip>
          <a:srcRect l="32326" t="5350" r="29680"/>
          <a:stretch>
            <a:fillRect/>
          </a:stretch>
        </p:blipFill>
        <p:spPr>
          <a:xfrm rot="5400000">
            <a:off x="2335923" y="-2998075"/>
            <a:ext cx="6858002" cy="1285415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4953320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662577" cy="6858000"/>
          </a:xfrm>
          <a:prstGeom prst="rect">
            <a:avLst/>
          </a:prstGeom>
          <a:solidFill>
            <a:srgbClr val="C4BFE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Picture 7" descr="ST_rgb_ny.tif">
            <a:extLst>
              <a:ext uri="{FF2B5EF4-FFF2-40B4-BE49-F238E27FC236}">
                <a16:creationId xmlns:a16="http://schemas.microsoft.com/office/drawing/2014/main" id="{880DFCCC-C2BB-FC89-85E2-5FB4CC026B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24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palter + Boxar - LJUS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med rundat hörn 1">
            <a:extLst>
              <a:ext uri="{FF2B5EF4-FFF2-40B4-BE49-F238E27FC236}">
                <a16:creationId xmlns:a16="http://schemas.microsoft.com/office/drawing/2014/main" id="{8FCA88E0-CD72-4A7F-2639-51B3307835C1}"/>
              </a:ext>
            </a:extLst>
          </p:cNvPr>
          <p:cNvSpPr/>
          <p:nvPr userDrawn="1"/>
        </p:nvSpPr>
        <p:spPr>
          <a:xfrm rot="16200000" flipH="1">
            <a:off x="7263674" y="1941867"/>
            <a:ext cx="6893999" cy="2962654"/>
          </a:xfrm>
          <a:prstGeom prst="round1Rect">
            <a:avLst/>
          </a:prstGeom>
          <a:solidFill>
            <a:srgbClr val="C4BF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83CD9B9E-D7FC-45F9-B531-FAF0E9FD0B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21CEBC94-0E68-414C-8244-6381416A7D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545" y="1027305"/>
            <a:ext cx="7751647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C4D7CDD0-59C6-4214-BC8E-BFA435C66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547" y="1857984"/>
            <a:ext cx="3698454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77193002-5E94-44B9-AAB3-BE8F063357E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26739" y="1874198"/>
            <a:ext cx="3698454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78451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spalter + Bord - LJUSBLÅ">
    <p:bg>
      <p:bgPr>
        <a:solidFill>
          <a:srgbClr val="C1E6FB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08569" y="1027305"/>
            <a:ext cx="10120854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08569" y="1857984"/>
            <a:ext cx="4784001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1F259E00-EFC7-4808-92F0-1C8D44ED7C2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45422" y="1857984"/>
            <a:ext cx="4784001" cy="4014331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39CAA3D-5281-F5B3-F09A-1E6161FDBA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4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138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Lisat - Färgad bakgrund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FBE69FD-15FD-4536-A714-DFC9B6AF90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85C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0321BC2E-D1BA-81D4-E352-FA89676B3D49}"/>
              </a:ext>
            </a:extLst>
          </p:cNvPr>
          <p:cNvSpPr/>
          <p:nvPr userDrawn="1"/>
        </p:nvSpPr>
        <p:spPr>
          <a:xfrm rot="16200000" flipH="1">
            <a:off x="5919480" y="597674"/>
            <a:ext cx="6894514" cy="5650526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4061152-9287-485F-A510-C504743F7C9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083685" y="1857984"/>
            <a:ext cx="3445738" cy="401433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F2B4D2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Picture 5" descr="ST_rgb_ny.tif">
            <a:extLst>
              <a:ext uri="{FF2B5EF4-FFF2-40B4-BE49-F238E27FC236}">
                <a16:creationId xmlns:a16="http://schemas.microsoft.com/office/drawing/2014/main" id="{12936C75-EC59-BF10-3AF9-DEAA8AA32D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263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Lisat - Vit bakgrund - LJUSBLÅ">
    <p:bg>
      <p:bgPr>
        <a:solidFill>
          <a:srgbClr val="C1E6FB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E3590D91-13B3-5392-33CE-E383BA08C9E7}"/>
              </a:ext>
            </a:extLst>
          </p:cNvPr>
          <p:cNvSpPr/>
          <p:nvPr userDrawn="1"/>
        </p:nvSpPr>
        <p:spPr>
          <a:xfrm rot="16200000" flipH="1">
            <a:off x="5919480" y="597674"/>
            <a:ext cx="6894514" cy="5650526"/>
          </a:xfrm>
          <a:prstGeom prst="round1Rect">
            <a:avLst/>
          </a:prstGeom>
          <a:solidFill>
            <a:srgbClr val="1818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8083686" y="1857984"/>
            <a:ext cx="3445737" cy="401433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06CFDC7-DD30-49E0-9274-54CBD8FA71B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288108B3-DEEF-4F94-879D-7A3C7781E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64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+ Lisat - Vit bakgrund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med rundat hörn 3">
            <a:extLst>
              <a:ext uri="{FF2B5EF4-FFF2-40B4-BE49-F238E27FC236}">
                <a16:creationId xmlns:a16="http://schemas.microsoft.com/office/drawing/2014/main" id="{E3590D91-13B3-5392-33CE-E383BA08C9E7}"/>
              </a:ext>
            </a:extLst>
          </p:cNvPr>
          <p:cNvSpPr/>
          <p:nvPr userDrawn="1"/>
        </p:nvSpPr>
        <p:spPr>
          <a:xfrm rot="16200000" flipH="1">
            <a:off x="5919480" y="597674"/>
            <a:ext cx="6894514" cy="5650526"/>
          </a:xfrm>
          <a:prstGeom prst="round1Rect">
            <a:avLst/>
          </a:prstGeom>
          <a:solidFill>
            <a:srgbClr val="1818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24129" y="1027305"/>
            <a:ext cx="5268441" cy="495629"/>
          </a:xfrm>
        </p:spPr>
        <p:txBody>
          <a:bodyPr/>
          <a:lstStyle>
            <a:lvl1pPr>
              <a:defRPr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Enradig sidrubrik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8083686" y="1857984"/>
            <a:ext cx="3445737" cy="401433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F06CFDC7-DD30-49E0-9274-54CBD8FA71B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4129" y="1857984"/>
            <a:ext cx="5437760" cy="401433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100">
                <a:solidFill>
                  <a:schemeClr val="tx1"/>
                </a:solidFill>
              </a:defRPr>
            </a:lvl4pPr>
            <a:lvl5pPr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7" name="Picture 7" descr="ST_rgb_ny.tif">
            <a:extLst>
              <a:ext uri="{FF2B5EF4-FFF2-40B4-BE49-F238E27FC236}">
                <a16:creationId xmlns:a16="http://schemas.microsoft.com/office/drawing/2014/main" id="{288108B3-DEEF-4F94-879D-7A3C7781E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446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A sida_färg + Box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918A95B-0F0C-4F1B-A7C7-E346C79184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18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425354" y="1047750"/>
            <a:ext cx="7731345" cy="974991"/>
          </a:xfrm>
        </p:spPr>
        <p:txBody>
          <a:bodyPr anchor="b"/>
          <a:lstStyle>
            <a:lvl1pPr algn="l">
              <a:defRPr sz="4800">
                <a:solidFill>
                  <a:srgbClr val="E279A4"/>
                </a:solidFill>
              </a:defRPr>
            </a:lvl1pPr>
          </a:lstStyle>
          <a:p>
            <a:r>
              <a:rPr lang="sv-SE" dirty="0"/>
              <a:t>Avskedsfras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7F3E2C0C-B196-433B-A077-509DB16A84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43661" y="5913006"/>
            <a:ext cx="4375370" cy="552450"/>
          </a:xfrm>
        </p:spPr>
        <p:txBody>
          <a:bodyPr wrap="none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425450" indent="0">
              <a:buNone/>
              <a:defRPr/>
            </a:lvl2pPr>
          </a:lstStyle>
          <a:p>
            <a:pPr lvl="0"/>
            <a:r>
              <a:rPr lang="sv-SE" dirty="0"/>
              <a:t>Skriv </a:t>
            </a:r>
            <a:r>
              <a:rPr lang="sv-SE" dirty="0" err="1"/>
              <a:t>www</a:t>
            </a:r>
            <a:r>
              <a:rPr lang="sv-SE" dirty="0"/>
              <a:t>-adress</a:t>
            </a:r>
          </a:p>
        </p:txBody>
      </p:sp>
      <p:pic>
        <p:nvPicPr>
          <p:cNvPr id="8" name="Picture 7" descr="ST_rgb_ny.t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895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_LJUSBLÅ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2">
            <a:extLst>
              <a:ext uri="{FF2B5EF4-FFF2-40B4-BE49-F238E27FC236}">
                <a16:creationId xmlns:a16="http://schemas.microsoft.com/office/drawing/2014/main" id="{ACA9ED76-9809-5B2F-281C-4898B1C972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"/>
                    </a14:imgEffect>
                    <a14:imgEffect>
                      <a14:saturation sat="264000"/>
                    </a14:imgEffect>
                  </a14:imgLayer>
                </a14:imgProps>
              </a:ext>
            </a:extLst>
          </a:blip>
          <a:srcRect l="32326" t="5350" r="29680"/>
          <a:stretch>
            <a:fillRect/>
          </a:stretch>
        </p:blipFill>
        <p:spPr>
          <a:xfrm rot="5400000">
            <a:off x="2335923" y="-2998075"/>
            <a:ext cx="6858002" cy="1285415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930400" y="2524464"/>
            <a:ext cx="8331200" cy="785813"/>
          </a:xfrm>
        </p:spPr>
        <p:txBody>
          <a:bodyPr anchor="b"/>
          <a:lstStyle>
            <a:lvl1pPr algn="l">
              <a:defRPr sz="4800">
                <a:solidFill>
                  <a:srgbClr val="18185C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3" name="Picture 5" descr="ST_rgb_ny.tif">
            <a:extLst>
              <a:ext uri="{FF2B5EF4-FFF2-40B4-BE49-F238E27FC236}">
                <a16:creationId xmlns:a16="http://schemas.microsoft.com/office/drawing/2014/main" id="{1861B030-CE55-07AD-F02B-42492589BE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55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ti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408569" y="962652"/>
            <a:ext cx="9265468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408569" y="2357908"/>
            <a:ext cx="9265468" cy="3592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4" name="Picture 3" descr="ST_rgb_ny.tif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3257" y="5949949"/>
            <a:ext cx="540915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77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5" r:id="rId2"/>
    <p:sldLayoutId id="2147483747" r:id="rId3"/>
    <p:sldLayoutId id="2147483776" r:id="rId4"/>
    <p:sldLayoutId id="2147483748" r:id="rId5"/>
    <p:sldLayoutId id="2147483753" r:id="rId6"/>
    <p:sldLayoutId id="2147483777" r:id="rId7"/>
    <p:sldLayoutId id="2147483732" r:id="rId8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rgbClr val="18185C"/>
          </a:solidFill>
          <a:latin typeface="Aptos Black" panose="020B0004020202020204" pitchFamily="34" charset="0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00000"/>
        </a:lnSpc>
        <a:spcBef>
          <a:spcPts val="1200"/>
        </a:spcBef>
        <a:buFont typeface="Arial"/>
        <a:buChar char="•"/>
        <a:defRPr sz="26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760413" indent="-334963" algn="l" defTabSz="914400" rtl="0" eaLnBrk="1" latinLnBrk="0" hangingPunct="1">
        <a:lnSpc>
          <a:spcPct val="95000"/>
        </a:lnSpc>
        <a:spcBef>
          <a:spcPts val="600"/>
        </a:spcBef>
        <a:buFont typeface="Arial" panose="020B0604020202020204" pitchFamily="34" charset="0"/>
        <a:buChar char="−"/>
        <a:defRPr sz="24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041400" indent="-244475" algn="l" defTabSz="914400" rtl="0" eaLnBrk="1" latinLnBrk="0" hangingPunct="1">
        <a:lnSpc>
          <a:spcPct val="95000"/>
        </a:lnSpc>
        <a:spcBef>
          <a:spcPts val="600"/>
        </a:spcBef>
        <a:buFont typeface="Arial"/>
        <a:buChar char="•"/>
        <a:defRPr sz="20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393825" indent="-298450" algn="l" defTabSz="914400" rtl="0" eaLnBrk="1" latinLnBrk="0" hangingPunct="1">
        <a:lnSpc>
          <a:spcPct val="95000"/>
        </a:lnSpc>
        <a:spcBef>
          <a:spcPts val="600"/>
        </a:spcBef>
        <a:buFont typeface="Arial" panose="020B0604020202020204" pitchFamily="34" charset="0"/>
        <a:buChar char="−"/>
        <a:defRPr sz="18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1638300" indent="-198438" algn="l" defTabSz="914400" rtl="0" eaLnBrk="1" latinLnBrk="0" hangingPunct="1">
        <a:lnSpc>
          <a:spcPct val="95000"/>
        </a:lnSpc>
        <a:spcBef>
          <a:spcPts val="600"/>
        </a:spcBef>
        <a:buFont typeface="Arial"/>
        <a:buChar char="•"/>
        <a:defRPr sz="18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408569" y="962652"/>
            <a:ext cx="9265468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408569" y="2357908"/>
            <a:ext cx="9265468" cy="3592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939141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79" r:id="rId2"/>
    <p:sldLayoutId id="2147483746" r:id="rId3"/>
    <p:sldLayoutId id="2147483770" r:id="rId4"/>
    <p:sldLayoutId id="2147483749" r:id="rId5"/>
    <p:sldLayoutId id="2147483774" r:id="rId6"/>
    <p:sldLayoutId id="2147483775" r:id="rId7"/>
    <p:sldLayoutId id="2147483750" r:id="rId8"/>
    <p:sldLayoutId id="2147483751" r:id="rId9"/>
    <p:sldLayoutId id="2147483752" r:id="rId10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rgbClr val="18185C"/>
          </a:solidFill>
          <a:latin typeface="Aptos Black" panose="020B0004020202020204" pitchFamily="34" charset="0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00000"/>
        </a:lnSpc>
        <a:spcBef>
          <a:spcPts val="1200"/>
        </a:spcBef>
        <a:buFont typeface="Arial"/>
        <a:buChar char="•"/>
        <a:defRPr sz="26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760413" indent="-334963" algn="l" defTabSz="914400" rtl="0" eaLnBrk="1" latinLnBrk="0" hangingPunct="1">
        <a:lnSpc>
          <a:spcPct val="95000"/>
        </a:lnSpc>
        <a:spcBef>
          <a:spcPts val="600"/>
        </a:spcBef>
        <a:buFont typeface="Arial" panose="020B0604020202020204" pitchFamily="34" charset="0"/>
        <a:buChar char="−"/>
        <a:defRPr sz="24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041400" indent="-244475" algn="l" defTabSz="914400" rtl="0" eaLnBrk="1" latinLnBrk="0" hangingPunct="1">
        <a:lnSpc>
          <a:spcPct val="95000"/>
        </a:lnSpc>
        <a:spcBef>
          <a:spcPts val="600"/>
        </a:spcBef>
        <a:buFont typeface="Arial"/>
        <a:buChar char="•"/>
        <a:defRPr sz="20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393825" indent="-298450" algn="l" defTabSz="914400" rtl="0" eaLnBrk="1" latinLnBrk="0" hangingPunct="1">
        <a:lnSpc>
          <a:spcPct val="95000"/>
        </a:lnSpc>
        <a:spcBef>
          <a:spcPts val="600"/>
        </a:spcBef>
        <a:buFont typeface="Arial" panose="020B0604020202020204" pitchFamily="34" charset="0"/>
        <a:buChar char="−"/>
        <a:defRPr sz="18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1638300" indent="-198438" algn="l" defTabSz="914400" rtl="0" eaLnBrk="1" latinLnBrk="0" hangingPunct="1">
        <a:lnSpc>
          <a:spcPct val="95000"/>
        </a:lnSpc>
        <a:spcBef>
          <a:spcPts val="600"/>
        </a:spcBef>
        <a:buFont typeface="Arial"/>
        <a:buChar char="•"/>
        <a:defRPr sz="18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408569" y="962652"/>
            <a:ext cx="9265468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408569" y="2357908"/>
            <a:ext cx="9265468" cy="3592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8217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73" r:id="rId5"/>
    <p:sldLayoutId id="2147483758" r:id="rId6"/>
    <p:sldLayoutId id="2147483759" r:id="rId7"/>
    <p:sldLayoutId id="2147483772" r:id="rId8"/>
    <p:sldLayoutId id="2147483760" r:id="rId9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rgbClr val="18185C"/>
          </a:solidFill>
          <a:latin typeface="Aptos Black" panose="020B0004020202020204" pitchFamily="34" charset="0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00000"/>
        </a:lnSpc>
        <a:spcBef>
          <a:spcPts val="1200"/>
        </a:spcBef>
        <a:buFont typeface="Arial"/>
        <a:buChar char="•"/>
        <a:defRPr sz="26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760413" indent="-334963" algn="l" defTabSz="914400" rtl="0" eaLnBrk="1" latinLnBrk="0" hangingPunct="1">
        <a:lnSpc>
          <a:spcPct val="95000"/>
        </a:lnSpc>
        <a:spcBef>
          <a:spcPts val="600"/>
        </a:spcBef>
        <a:buFont typeface="Arial" panose="020B0604020202020204" pitchFamily="34" charset="0"/>
        <a:buChar char="−"/>
        <a:defRPr sz="24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041400" indent="-244475" algn="l" defTabSz="914400" rtl="0" eaLnBrk="1" latinLnBrk="0" hangingPunct="1">
        <a:lnSpc>
          <a:spcPct val="95000"/>
        </a:lnSpc>
        <a:spcBef>
          <a:spcPts val="600"/>
        </a:spcBef>
        <a:buFont typeface="Arial"/>
        <a:buChar char="•"/>
        <a:defRPr sz="20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393825" indent="-298450" algn="l" defTabSz="914400" rtl="0" eaLnBrk="1" latinLnBrk="0" hangingPunct="1">
        <a:lnSpc>
          <a:spcPct val="95000"/>
        </a:lnSpc>
        <a:spcBef>
          <a:spcPts val="600"/>
        </a:spcBef>
        <a:buFont typeface="Arial" panose="020B0604020202020204" pitchFamily="34" charset="0"/>
        <a:buChar char="−"/>
        <a:defRPr sz="18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1638300" indent="-198438" algn="l" defTabSz="914400" rtl="0" eaLnBrk="1" latinLnBrk="0" hangingPunct="1">
        <a:lnSpc>
          <a:spcPct val="95000"/>
        </a:lnSpc>
        <a:spcBef>
          <a:spcPts val="600"/>
        </a:spcBef>
        <a:buFont typeface="Arial"/>
        <a:buChar char="•"/>
        <a:defRPr sz="18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408569" y="962652"/>
            <a:ext cx="9265468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408569" y="2357908"/>
            <a:ext cx="9265468" cy="35920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46561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71" r:id="rId3"/>
    <p:sldLayoutId id="2147483765" r:id="rId4"/>
    <p:sldLayoutId id="2147483766" r:id="rId5"/>
    <p:sldLayoutId id="2147483778" r:id="rId6"/>
    <p:sldLayoutId id="2147483767" r:id="rId7"/>
    <p:sldLayoutId id="2147483768" r:id="rId8"/>
    <p:sldLayoutId id="2147483769" r:id="rId9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rgbClr val="18185C"/>
          </a:solidFill>
          <a:latin typeface="Aptos Black" panose="020B0004020202020204" pitchFamily="34" charset="0"/>
          <a:ea typeface="+mj-ea"/>
          <a:cs typeface="+mj-cs"/>
        </a:defRPr>
      </a:lvl1pPr>
    </p:titleStyle>
    <p:bodyStyle>
      <a:lvl1pPr marL="361950" indent="-361950" algn="l" defTabSz="914400" rtl="0" eaLnBrk="1" latinLnBrk="0" hangingPunct="1">
        <a:lnSpc>
          <a:spcPct val="100000"/>
        </a:lnSpc>
        <a:spcBef>
          <a:spcPts val="1200"/>
        </a:spcBef>
        <a:buFont typeface="Arial"/>
        <a:buChar char="•"/>
        <a:defRPr sz="26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760413" indent="-334963" algn="l" defTabSz="914400" rtl="0" eaLnBrk="1" latinLnBrk="0" hangingPunct="1">
        <a:lnSpc>
          <a:spcPct val="95000"/>
        </a:lnSpc>
        <a:spcBef>
          <a:spcPts val="600"/>
        </a:spcBef>
        <a:buFont typeface="Arial" panose="020B0604020202020204" pitchFamily="34" charset="0"/>
        <a:buChar char="−"/>
        <a:defRPr sz="24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041400" indent="-244475" algn="l" defTabSz="914400" rtl="0" eaLnBrk="1" latinLnBrk="0" hangingPunct="1">
        <a:lnSpc>
          <a:spcPct val="95000"/>
        </a:lnSpc>
        <a:spcBef>
          <a:spcPts val="600"/>
        </a:spcBef>
        <a:buFont typeface="Arial"/>
        <a:buChar char="•"/>
        <a:defRPr sz="20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393825" indent="-298450" algn="l" defTabSz="914400" rtl="0" eaLnBrk="1" latinLnBrk="0" hangingPunct="1">
        <a:lnSpc>
          <a:spcPct val="95000"/>
        </a:lnSpc>
        <a:spcBef>
          <a:spcPts val="600"/>
        </a:spcBef>
        <a:buFont typeface="Arial" panose="020B0604020202020204" pitchFamily="34" charset="0"/>
        <a:buChar char="−"/>
        <a:defRPr sz="18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1638300" indent="-198438" algn="l" defTabSz="914400" rtl="0" eaLnBrk="1" latinLnBrk="0" hangingPunct="1">
        <a:lnSpc>
          <a:spcPct val="95000"/>
        </a:lnSpc>
        <a:spcBef>
          <a:spcPts val="600"/>
        </a:spcBef>
        <a:buFont typeface="Arial"/>
        <a:buChar char="•"/>
        <a:defRPr sz="1800" b="0" i="0" kern="1200" baseline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557" y="3377045"/>
            <a:ext cx="5079243" cy="495629"/>
          </a:xfrm>
        </p:spPr>
        <p:txBody>
          <a:bodyPr/>
          <a:lstStyle/>
          <a:p>
            <a:r>
              <a:rPr lang="sv-SE" sz="4800" dirty="0">
                <a:solidFill>
                  <a:srgbClr val="C1E6FB"/>
                </a:solidFill>
                <a:cs typeface="Segoe UI" panose="020B0502040204020203" pitchFamily="34" charset="0"/>
              </a:rPr>
              <a:t>Utsatt i statens tjänst?</a:t>
            </a:r>
            <a:endParaRPr sz="4800" dirty="0">
              <a:solidFill>
                <a:srgbClr val="C1E6FB"/>
              </a:solidFill>
              <a:cs typeface="Segoe UI" panose="020B0502040204020203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5A9BFA-6ABA-7F56-CABE-596352C281CD}"/>
              </a:ext>
            </a:extLst>
          </p:cNvPr>
          <p:cNvSpPr txBox="1">
            <a:spLocks/>
          </p:cNvSpPr>
          <p:nvPr/>
        </p:nvSpPr>
        <p:spPr>
          <a:xfrm>
            <a:off x="940557" y="3999244"/>
            <a:ext cx="4897535" cy="1155561"/>
          </a:xfrm>
          <a:prstGeom prst="rect">
            <a:avLst/>
          </a:prstGeom>
        </p:spPr>
        <p:txBody>
          <a:bodyPr vert="horz" wrap="non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Tx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2545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1400" indent="-244475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93825" indent="-29845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98438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 b="1" dirty="0">
                <a:latin typeface="Aptos" panose="020B0004020202020204" pitchFamily="34" charset="0"/>
                <a:cs typeface="Segoe UI Semibold" panose="020B0702040204020203" pitchFamily="34" charset="0"/>
              </a:rPr>
              <a:t>Ett samtal om hot, våld </a:t>
            </a:r>
            <a:br>
              <a:rPr lang="sv-SE" sz="2000" b="1" dirty="0">
                <a:latin typeface="Aptos" panose="020B0004020202020204" pitchFamily="34" charset="0"/>
                <a:cs typeface="Segoe UI Semibold" panose="020B0702040204020203" pitchFamily="34" charset="0"/>
              </a:rPr>
            </a:br>
            <a:r>
              <a:rPr lang="sv-SE" sz="2000" b="1" dirty="0">
                <a:latin typeface="Aptos" panose="020B0004020202020204" pitchFamily="34" charset="0"/>
                <a:cs typeface="Segoe UI Semibold" panose="020B0702040204020203" pitchFamily="34" charset="0"/>
              </a:rPr>
              <a:t>och trakasserier</a:t>
            </a:r>
          </a:p>
        </p:txBody>
      </p:sp>
      <p:sp>
        <p:nvSpPr>
          <p:cNvPr id="13" name="Rektangel med rundat hörn 12">
            <a:extLst>
              <a:ext uri="{FF2B5EF4-FFF2-40B4-BE49-F238E27FC236}">
                <a16:creationId xmlns:a16="http://schemas.microsoft.com/office/drawing/2014/main" id="{97F0DAD2-0A29-B99A-7CD4-B21F050FDA05}"/>
              </a:ext>
            </a:extLst>
          </p:cNvPr>
          <p:cNvSpPr>
            <a:spLocks/>
          </p:cNvSpPr>
          <p:nvPr/>
        </p:nvSpPr>
        <p:spPr>
          <a:xfrm rot="16200000" flipH="1">
            <a:off x="5918743" y="621257"/>
            <a:ext cx="6894514" cy="5652000"/>
          </a:xfrm>
          <a:prstGeom prst="round1Rect">
            <a:avLst/>
          </a:prstGeom>
          <a:blipFill dpi="0" rotWithShape="0">
            <a:blip r:embed="rId2"/>
            <a:srcRect/>
            <a:stretch>
              <a:fillRect l="-7856" t="-10664" r="-2278" b="53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E8465-CB7F-1714-7095-45C9D4B0B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7F6AB8A0-337F-85A7-B818-43156A7C2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187" y="1035744"/>
            <a:ext cx="10120854" cy="495629"/>
          </a:xfrm>
        </p:spPr>
        <p:txBody>
          <a:bodyPr/>
          <a:lstStyle/>
          <a:p>
            <a:r>
              <a:rPr lang="sv-SE" dirty="0"/>
              <a:t>Så svarade Fackförbundet STs medlemmar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BD58F9F-AAE1-C855-F58C-DF7C33876C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9368640"/>
              </p:ext>
            </p:extLst>
          </p:nvPr>
        </p:nvGraphicFramePr>
        <p:xfrm>
          <a:off x="4663440" y="1779342"/>
          <a:ext cx="7316216" cy="4282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94588241-9535-F2FB-3617-E64E69D977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9700241"/>
              </p:ext>
            </p:extLst>
          </p:nvPr>
        </p:nvGraphicFramePr>
        <p:xfrm>
          <a:off x="1190752" y="1779342"/>
          <a:ext cx="3664712" cy="4282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027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D23E2B-401B-14FA-B012-A9663651D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2700000"/>
            <a:ext cx="6042722" cy="785813"/>
          </a:xfrm>
        </p:spPr>
        <p:txBody>
          <a:bodyPr/>
          <a:lstStyle/>
          <a:p>
            <a:r>
              <a:rPr lang="sv-SE" dirty="0"/>
              <a:t>Vilket stöd och vilka rutiner har vi?</a:t>
            </a:r>
          </a:p>
        </p:txBody>
      </p:sp>
    </p:spTree>
    <p:extLst>
      <p:ext uri="{BB962C8B-B14F-4D97-AF65-F5344CB8AC3E}">
        <p14:creationId xmlns:p14="http://schemas.microsoft.com/office/powerpoint/2010/main" val="225649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81896-F44F-A355-0B5D-0E6EF613B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4EF638F9-EE58-7529-A9BC-5B5505927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svarade Fackförbundet STs medlemmar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88920264-AFDB-6A34-C660-6CE6C9BF5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912516"/>
              </p:ext>
            </p:extLst>
          </p:nvPr>
        </p:nvGraphicFramePr>
        <p:xfrm>
          <a:off x="2558288" y="1804626"/>
          <a:ext cx="7075424" cy="4726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799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C2D074-5B4E-4A90-1A67-B9EF000E7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2700000"/>
            <a:ext cx="7570439" cy="785813"/>
          </a:xfrm>
        </p:spPr>
        <p:txBody>
          <a:bodyPr/>
          <a:lstStyle/>
          <a:p>
            <a:r>
              <a:rPr lang="sv-SE" dirty="0"/>
              <a:t>Hur påverkar utsattheten vårt arbete?</a:t>
            </a:r>
          </a:p>
        </p:txBody>
      </p:sp>
    </p:spTree>
    <p:extLst>
      <p:ext uri="{BB962C8B-B14F-4D97-AF65-F5344CB8AC3E}">
        <p14:creationId xmlns:p14="http://schemas.microsoft.com/office/powerpoint/2010/main" val="1382955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D32F1-7749-B367-D929-82A6C450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4C3CFB2-0355-97A8-9431-23F50F073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svarade Fackförbundet STs medlemmar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B7A5770-596F-8880-1BED-CB4449E03928}"/>
              </a:ext>
            </a:extLst>
          </p:cNvPr>
          <p:cNvSpPr txBox="1"/>
          <p:nvPr/>
        </p:nvSpPr>
        <p:spPr>
          <a:xfrm>
            <a:off x="1928611" y="2194547"/>
            <a:ext cx="3931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i="1" dirty="0">
                <a:solidFill>
                  <a:srgbClr val="18185C"/>
                </a:solidFill>
                <a:latin typeface="Aptos SemiBold" panose="020B0004020202020204" pitchFamily="34" charset="0"/>
                <a:cs typeface="Segoe UI" panose="020B0502040204020203" pitchFamily="34" charset="0"/>
              </a:rPr>
              <a:t>Har du ändrat ett myndighetsbeslut efter påtryckningar?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5039670A-076D-662B-73A9-E282E9AC3B68}"/>
              </a:ext>
            </a:extLst>
          </p:cNvPr>
          <p:cNvSpPr txBox="1"/>
          <p:nvPr/>
        </p:nvSpPr>
        <p:spPr>
          <a:xfrm>
            <a:off x="6835462" y="2181668"/>
            <a:ext cx="3931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ctr">
              <a:defRPr/>
            </a:pPr>
            <a:r>
              <a:rPr lang="sv-SE" sz="1400" b="1" i="1" dirty="0">
                <a:solidFill>
                  <a:srgbClr val="18185C"/>
                </a:solidFill>
                <a:latin typeface="Aptos SemiBold" panose="020B0004020202020204" pitchFamily="34" charset="0"/>
                <a:cs typeface="Segoe UI" panose="020B0502040204020203" pitchFamily="34" charset="0"/>
              </a:rPr>
              <a:t>Har du anpassat ett myndighetsbeslut för att minska risken för att bli utsatt?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21892331-4A3E-D8A6-A1D7-3534EB06A0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894813"/>
              </p:ext>
            </p:extLst>
          </p:nvPr>
        </p:nvGraphicFramePr>
        <p:xfrm>
          <a:off x="8364018" y="2692027"/>
          <a:ext cx="3011931" cy="3138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F40DD5-92B9-B284-81CA-2B69E97397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1145374"/>
              </p:ext>
            </p:extLst>
          </p:nvPr>
        </p:nvGraphicFramePr>
        <p:xfrm>
          <a:off x="6190058" y="2692027"/>
          <a:ext cx="3011931" cy="3138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8948EC1-9482-C1F4-4008-9FA3126A5B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5018053"/>
              </p:ext>
            </p:extLst>
          </p:nvPr>
        </p:nvGraphicFramePr>
        <p:xfrm>
          <a:off x="3314345" y="2692027"/>
          <a:ext cx="3011931" cy="3138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AC15E4E0-EC03-64AF-2136-095C6F4F4A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1769855"/>
              </p:ext>
            </p:extLst>
          </p:nvPr>
        </p:nvGraphicFramePr>
        <p:xfrm>
          <a:off x="1049117" y="2692027"/>
          <a:ext cx="3239419" cy="3301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14730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05F3C39-09F8-E085-A053-8FD41F6CA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behöver vi förändra?</a:t>
            </a:r>
          </a:p>
        </p:txBody>
      </p:sp>
    </p:spTree>
    <p:extLst>
      <p:ext uri="{BB962C8B-B14F-4D97-AF65-F5344CB8AC3E}">
        <p14:creationId xmlns:p14="http://schemas.microsoft.com/office/powerpoint/2010/main" val="4139827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5C01696-8D47-18DF-8F0D-393F3F041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Det här driver Fackförbundet ST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E282A77-EAFA-0DDF-9405-645217BAF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569" y="2843558"/>
            <a:ext cx="4784001" cy="2690204"/>
          </a:xfrm>
        </p:spPr>
        <p:txBody>
          <a:bodyPr anchor="b"/>
          <a:lstStyle/>
          <a:p>
            <a:pPr marL="285750" indent="-285750">
              <a:buFont typeface="Arial"/>
              <a:buChar char="•"/>
            </a:pPr>
            <a:r>
              <a:rPr lang="sv-SE" dirty="0">
                <a:ea typeface="+mn-lt"/>
                <a:cs typeface="+mn-lt"/>
              </a:rPr>
              <a:t>Starkare ledarskap och kulturarbete, särskilt i händelsetäta verksamheter och i sektorer med hög intern utsatthet.</a:t>
            </a:r>
          </a:p>
          <a:p>
            <a:pPr marL="285750" indent="-285750">
              <a:buFont typeface="Arial"/>
              <a:buChar char="•"/>
            </a:pPr>
            <a:r>
              <a:rPr lang="sv-SE" dirty="0">
                <a:ea typeface="+mn-lt"/>
                <a:cs typeface="+mn-lt"/>
              </a:rPr>
              <a:t>Organisatoriska förändringar för att minska riskfyllt ensamarbete, framför allt i spårtrafiken och tvångsvården.</a:t>
            </a:r>
          </a:p>
          <a:p>
            <a:pPr marL="285750" indent="-285750">
              <a:buFont typeface="Arial"/>
              <a:buChar char="•"/>
            </a:pPr>
            <a:r>
              <a:rPr lang="sv-SE" dirty="0">
                <a:cs typeface="Arial"/>
              </a:rPr>
              <a:t>Stärkt bemanning och schemalagd återhämtning för att hantera den tydliga kopplingen mellan arbetsbelastning och sårbarhet för påverkan.</a:t>
            </a:r>
            <a:endParaRPr lang="en-US" dirty="0">
              <a:cs typeface="Arial"/>
            </a:endParaRP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59931366-8A1B-9701-12DA-378A4FA44B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45422" y="2843558"/>
            <a:ext cx="4784001" cy="2690203"/>
          </a:xfrm>
        </p:spPr>
        <p:txBody>
          <a:bodyPr anchor="b"/>
          <a:lstStyle/>
          <a:p>
            <a:pPr marL="285750" indent="-285750">
              <a:buFont typeface="Arial"/>
              <a:buChar char="•"/>
            </a:pPr>
            <a:r>
              <a:rPr lang="sv-SE" dirty="0">
                <a:cs typeface="Arial"/>
              </a:rPr>
              <a:t>Trygga och kontrollerade förutsättningar för medborgarkontakter, genom utformning av lokaler, digitala stöd och utbildning i bemötande och konflikthantering.</a:t>
            </a:r>
            <a:endParaRPr lang="sv-SE" dirty="0"/>
          </a:p>
          <a:p>
            <a:pPr marL="285750" indent="-285750">
              <a:buFont typeface="Arial"/>
              <a:buChar char="•"/>
            </a:pPr>
            <a:r>
              <a:rPr lang="sv-SE" dirty="0">
                <a:cs typeface="Arial"/>
              </a:rPr>
              <a:t>Bättre stödstrukturer för unga anställda, som i dag är den mest utsatta gruppen </a:t>
            </a:r>
          </a:p>
          <a:p>
            <a:pPr marL="285750" indent="-285750">
              <a:buFont typeface="Arial"/>
              <a:buChar char="•"/>
            </a:pPr>
            <a:r>
              <a:rPr lang="sv-SE" dirty="0">
                <a:cs typeface="Arial"/>
              </a:rPr>
              <a:t>Ökad öppenhet och förbättrade rapporteringsvägar för att minska mörkertalen och motverka tystnadskultur.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1E91A85-6752-917F-27D9-780FF89B5978}"/>
              </a:ext>
            </a:extLst>
          </p:cNvPr>
          <p:cNvSpPr txBox="1"/>
          <p:nvPr/>
        </p:nvSpPr>
        <p:spPr>
          <a:xfrm>
            <a:off x="1472577" y="2350003"/>
            <a:ext cx="101208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600" dirty="0">
                <a:ea typeface="+mn-lt"/>
                <a:cs typeface="+mn-lt"/>
              </a:rPr>
              <a:t>En trygg arbetsmiljö i staten är en grundförutsättning för en fungerande demokrati. Därför krävs: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888278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B3F7C28-7C14-28DD-D617-CF29B64506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3043" y="1899102"/>
            <a:ext cx="9701561" cy="1077746"/>
          </a:xfrm>
        </p:spPr>
        <p:txBody>
          <a:bodyPr/>
          <a:lstStyle/>
          <a:p>
            <a:r>
              <a:rPr lang="sv-SE" sz="5400" dirty="0">
                <a:solidFill>
                  <a:srgbClr val="C1E6FB"/>
                </a:solidFill>
              </a:rPr>
              <a:t>Tack för ett viktigt samtal!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AB1C08BB-8CE2-F322-0B89-99B7702F2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96" y="4379527"/>
            <a:ext cx="2022151" cy="2022151"/>
          </a:xfrm>
          <a:prstGeom prst="rect">
            <a:avLst/>
          </a:prstGeom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FFE406F0-5AB5-4E9F-41B9-6844280E6385}"/>
              </a:ext>
            </a:extLst>
          </p:cNvPr>
          <p:cNvSpPr txBox="1"/>
          <p:nvPr/>
        </p:nvSpPr>
        <p:spPr>
          <a:xfrm>
            <a:off x="2568147" y="5196445"/>
            <a:ext cx="3041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solidFill>
                  <a:schemeClr val="bg1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Testa dina arbetsmiljökunskaper</a:t>
            </a:r>
          </a:p>
          <a:p>
            <a:r>
              <a:rPr lang="sv-SE" sz="2000" b="1" dirty="0">
                <a:solidFill>
                  <a:schemeClr val="bg1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– tävla om biocheckar!</a:t>
            </a:r>
          </a:p>
        </p:txBody>
      </p:sp>
    </p:spTree>
    <p:extLst>
      <p:ext uri="{BB962C8B-B14F-4D97-AF65-F5344CB8AC3E}">
        <p14:creationId xmlns:p14="http://schemas.microsoft.com/office/powerpoint/2010/main" val="3022731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E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A7710E7-6AE9-5FB2-B554-7C38D678AA1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24129" y="1816364"/>
            <a:ext cx="4346126" cy="4014331"/>
          </a:xfrm>
        </p:spPr>
        <p:txBody>
          <a:bodyPr anchor="t"/>
          <a:lstStyle/>
          <a:p>
            <a:pPr marL="180000" indent="-180000">
              <a:spcBef>
                <a:spcPts val="0"/>
              </a:spcBef>
            </a:pPr>
            <a:r>
              <a:rPr lang="sv-SE" sz="2000" dirty="0">
                <a:solidFill>
                  <a:schemeClr val="bg1"/>
                </a:solidFill>
              </a:rPr>
              <a:t>Mer än 100 000 medlemmar</a:t>
            </a:r>
          </a:p>
          <a:p>
            <a:pPr marL="180000" indent="-180000">
              <a:spcBef>
                <a:spcPts val="0"/>
              </a:spcBef>
            </a:pPr>
            <a:endParaRPr lang="sv-SE" sz="2000" dirty="0">
              <a:solidFill>
                <a:schemeClr val="bg1"/>
              </a:solidFill>
            </a:endParaRPr>
          </a:p>
          <a:p>
            <a:pPr marL="180000" indent="-180000">
              <a:spcBef>
                <a:spcPts val="0"/>
              </a:spcBef>
            </a:pPr>
            <a:r>
              <a:rPr lang="sv-SE" sz="2000" dirty="0">
                <a:solidFill>
                  <a:schemeClr val="bg1"/>
                </a:solidFill>
              </a:rPr>
              <a:t>Sveriges största fackförbund inom statlig verksamhet</a:t>
            </a:r>
          </a:p>
          <a:p>
            <a:pPr marL="180000" indent="-180000">
              <a:spcBef>
                <a:spcPts val="0"/>
              </a:spcBef>
            </a:pPr>
            <a:endParaRPr lang="sv-SE" sz="2000" dirty="0">
              <a:solidFill>
                <a:schemeClr val="bg1"/>
              </a:solidFill>
            </a:endParaRPr>
          </a:p>
          <a:p>
            <a:pPr marL="180000" indent="-180000">
              <a:spcBef>
                <a:spcPts val="0"/>
              </a:spcBef>
            </a:pPr>
            <a:r>
              <a:rPr lang="sv-SE" sz="2000" dirty="0">
                <a:solidFill>
                  <a:schemeClr val="bg1"/>
                </a:solidFill>
              </a:rPr>
              <a:t>För ett hållbart arbetsliv och ett demokratiskt samhälle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E63300-1A8B-2ACE-6136-CD29D281D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129" y="1089651"/>
            <a:ext cx="5268441" cy="495629"/>
          </a:xfrm>
        </p:spPr>
        <p:txBody>
          <a:bodyPr/>
          <a:lstStyle/>
          <a:p>
            <a:pPr algn="l"/>
            <a:r>
              <a:rPr lang="sv-SE" sz="3200" dirty="0">
                <a:solidFill>
                  <a:srgbClr val="C1E6FB"/>
                </a:solidFill>
              </a:rPr>
              <a:t>Fackförbundet ST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911CFC8-E0FB-7A92-290E-6358CA7E8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29" y="2149386"/>
            <a:ext cx="5660571" cy="3196337"/>
          </a:xfrm>
        </p:spPr>
        <p:txBody>
          <a:bodyPr anchor="b">
            <a:normAutofit/>
          </a:bodyPr>
          <a:lstStyle/>
          <a:p>
            <a:pPr marL="0" indent="0" algn="ctr">
              <a:buNone/>
            </a:pPr>
            <a:r>
              <a:rPr lang="sv-SE" b="1" dirty="0">
                <a:solidFill>
                  <a:srgbClr val="18185C"/>
                </a:solidFill>
              </a:rPr>
              <a:t>Inte medlem? Bli det på:</a:t>
            </a:r>
          </a:p>
          <a:p>
            <a:pPr marL="0" indent="0" algn="ctr">
              <a:buNone/>
            </a:pPr>
            <a:r>
              <a:rPr lang="sv-SE" dirty="0">
                <a:solidFill>
                  <a:srgbClr val="18185C"/>
                </a:solidFill>
                <a:latin typeface="Aptos" panose="020B0004020202020204" pitchFamily="34" charset="0"/>
              </a:rPr>
              <a:t>st.org/medlemskap/bli-medlem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EEEBB55-9D03-659A-B123-5DC072ECE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287" y="793743"/>
            <a:ext cx="3567907" cy="356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70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E1F87-5B6D-8030-5613-8995132EA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7FD11D-D222-3098-C457-F2286C24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129" y="1551799"/>
            <a:ext cx="5268441" cy="495629"/>
          </a:xfrm>
        </p:spPr>
        <p:txBody>
          <a:bodyPr>
            <a:normAutofit fontScale="90000"/>
          </a:bodyPr>
          <a:lstStyle/>
          <a:p>
            <a:pPr algn="l"/>
            <a:r>
              <a:rPr lang="sv-SE" dirty="0"/>
              <a:t>Vi är Fackförbundet ST</a:t>
            </a:r>
            <a:br>
              <a:rPr lang="sv-SE" dirty="0"/>
            </a:br>
            <a:r>
              <a:rPr lang="sv-SE" dirty="0">
                <a:highlight>
                  <a:srgbClr val="FFFF00"/>
                </a:highlight>
              </a:rPr>
              <a:t>[på arbetsplats]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41829838-52CB-D60D-FAA6-AD709223EB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04" t="3606" r="45380" b="68444"/>
          <a:stretch>
            <a:fillRect/>
          </a:stretch>
        </p:blipFill>
        <p:spPr>
          <a:xfrm>
            <a:off x="7334860" y="872347"/>
            <a:ext cx="1574871" cy="1590931"/>
          </a:xfrm>
          <a:prstGeom prst="ellipse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AAAF7380-590C-25E5-663B-2F7EC7E90F80}"/>
              </a:ext>
            </a:extLst>
          </p:cNvPr>
          <p:cNvSpPr txBox="1"/>
          <p:nvPr/>
        </p:nvSpPr>
        <p:spPr>
          <a:xfrm>
            <a:off x="7237603" y="2702753"/>
            <a:ext cx="1840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chemeClr val="bg1"/>
                </a:solidFill>
                <a:highlight>
                  <a:srgbClr val="05A392"/>
                </a:highlight>
                <a:latin typeface="Aptos SemiBold" panose="020B0004020202020204" pitchFamily="34" charset="0"/>
              </a:rPr>
              <a:t>Förnamn Efternamn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6936A690-DFB9-DD5D-3F3A-6448977FCB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04" t="3606" r="45380" b="68444"/>
          <a:stretch>
            <a:fillRect/>
          </a:stretch>
        </p:blipFill>
        <p:spPr>
          <a:xfrm>
            <a:off x="9766821" y="872347"/>
            <a:ext cx="1574871" cy="1590931"/>
          </a:xfrm>
          <a:prstGeom prst="ellipse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6D289049-4156-DCB6-CC73-50F71877A6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04" t="3606" r="45380" b="68444"/>
          <a:stretch>
            <a:fillRect/>
          </a:stretch>
        </p:blipFill>
        <p:spPr>
          <a:xfrm>
            <a:off x="8595621" y="3338891"/>
            <a:ext cx="1574871" cy="1590931"/>
          </a:xfrm>
          <a:prstGeom prst="ellipse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8443361D-9131-2E38-63A8-9EBA6AAD70AB}"/>
              </a:ext>
            </a:extLst>
          </p:cNvPr>
          <p:cNvSpPr txBox="1"/>
          <p:nvPr/>
        </p:nvSpPr>
        <p:spPr>
          <a:xfrm>
            <a:off x="9633863" y="2702752"/>
            <a:ext cx="1840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chemeClr val="bg1"/>
                </a:solidFill>
                <a:highlight>
                  <a:srgbClr val="05A392"/>
                </a:highlight>
                <a:latin typeface="Aptos SemiBold" panose="020B0004020202020204" pitchFamily="34" charset="0"/>
              </a:rPr>
              <a:t>Förnamn Efternamn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8F2D948-BAB9-C664-77D2-32B88A13F4C7}"/>
              </a:ext>
            </a:extLst>
          </p:cNvPr>
          <p:cNvSpPr txBox="1"/>
          <p:nvPr/>
        </p:nvSpPr>
        <p:spPr>
          <a:xfrm>
            <a:off x="8462663" y="5150461"/>
            <a:ext cx="1840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>
                <a:solidFill>
                  <a:schemeClr val="bg1"/>
                </a:solidFill>
                <a:highlight>
                  <a:srgbClr val="05A392"/>
                </a:highlight>
                <a:latin typeface="Aptos SemiBold" panose="020B0004020202020204" pitchFamily="34" charset="0"/>
              </a:rPr>
              <a:t>Förnamn Efternamn</a:t>
            </a:r>
          </a:p>
        </p:txBody>
      </p:sp>
      <p:sp>
        <p:nvSpPr>
          <p:cNvPr id="8" name="Platshållare för innehåll 3">
            <a:extLst>
              <a:ext uri="{FF2B5EF4-FFF2-40B4-BE49-F238E27FC236}">
                <a16:creationId xmlns:a16="http://schemas.microsoft.com/office/drawing/2014/main" id="{F5EFE147-242C-40F8-8293-38FE42AD679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24129" y="2424042"/>
            <a:ext cx="5437760" cy="401433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v-SE" sz="2000" b="0" dirty="0">
                <a:highlight>
                  <a:srgbClr val="FFFF00"/>
                </a:highlight>
              </a:rPr>
              <a:t>Namn, roll, kontaktuppgift</a:t>
            </a:r>
          </a:p>
          <a:p>
            <a:pPr>
              <a:spcBef>
                <a:spcPts val="0"/>
              </a:spcBef>
            </a:pPr>
            <a:endParaRPr lang="sv-SE" sz="2000" b="0" dirty="0">
              <a:highlight>
                <a:srgbClr val="FFFF00"/>
              </a:highlight>
            </a:endParaRPr>
          </a:p>
          <a:p>
            <a:pPr>
              <a:spcBef>
                <a:spcPts val="0"/>
              </a:spcBef>
            </a:pPr>
            <a:r>
              <a:rPr lang="sv-SE" sz="2000" b="0" dirty="0">
                <a:highlight>
                  <a:srgbClr val="FFFF00"/>
                </a:highlight>
              </a:rPr>
              <a:t>Namn, roll, kontaktuppgift</a:t>
            </a:r>
          </a:p>
          <a:p>
            <a:pPr>
              <a:spcBef>
                <a:spcPts val="0"/>
              </a:spcBef>
            </a:pPr>
            <a:endParaRPr lang="sv-SE" sz="2000" b="0" dirty="0">
              <a:highlight>
                <a:srgbClr val="FFFF00"/>
              </a:highlight>
            </a:endParaRPr>
          </a:p>
          <a:p>
            <a:pPr>
              <a:spcBef>
                <a:spcPts val="0"/>
              </a:spcBef>
            </a:pPr>
            <a:r>
              <a:rPr lang="sv-SE" sz="2000" b="0" dirty="0">
                <a:highlight>
                  <a:srgbClr val="FFFF00"/>
                </a:highlight>
              </a:rPr>
              <a:t>Namn, roll, kontaktuppgift</a:t>
            </a:r>
          </a:p>
          <a:p>
            <a:pPr>
              <a:spcBef>
                <a:spcPts val="0"/>
              </a:spcBef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7384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129" y="1533492"/>
            <a:ext cx="5447642" cy="495629"/>
          </a:xfrm>
        </p:spPr>
        <p:txBody>
          <a:bodyPr>
            <a:normAutofit fontScale="90000"/>
          </a:bodyPr>
          <a:lstStyle/>
          <a:p>
            <a:pPr algn="l"/>
            <a:r>
              <a:rPr lang="sv-SE" dirty="0"/>
              <a:t>A</a:t>
            </a:r>
            <a:r>
              <a:rPr dirty="0" err="1"/>
              <a:t>rbetsmiljörapport</a:t>
            </a:r>
            <a:r>
              <a:rPr lang="sv-SE" dirty="0"/>
              <a:t>en</a:t>
            </a:r>
            <a:r>
              <a:rPr dirty="0"/>
              <a:t> 2026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96CD9C4-5D5E-43F2-FC04-8C6E6DEA5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sv-SE" b="1" dirty="0">
                <a:solidFill>
                  <a:schemeClr val="tx1"/>
                </a:solidFill>
                <a:latin typeface="Aptos" panose="020B0004020202020204" pitchFamily="34" charset="0"/>
              </a:rPr>
              <a:t>22 765 medlemmar har svarat varav [X antal] </a:t>
            </a:r>
            <a:br>
              <a:rPr lang="sv-SE" b="1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sv-SE" b="1" dirty="0">
                <a:solidFill>
                  <a:schemeClr val="tx1"/>
                </a:solidFill>
                <a:latin typeface="Aptos" panose="020B0004020202020204" pitchFamily="34" charset="0"/>
              </a:rPr>
              <a:t>från [lokala fackets namn].</a:t>
            </a:r>
          </a:p>
          <a:p>
            <a:pPr algn="ctr">
              <a:spcBef>
                <a:spcPts val="0"/>
              </a:spcBef>
            </a:pPr>
            <a:endParaRPr lang="sv-SE" dirty="0">
              <a:solidFill>
                <a:schemeClr val="tx1"/>
              </a:solidFill>
              <a:highlight>
                <a:srgbClr val="FFFF00"/>
              </a:highlight>
              <a:latin typeface="Aptos" panose="020B00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v-SE" dirty="0">
                <a:solidFill>
                  <a:schemeClr val="tx1"/>
                </a:solidFill>
                <a:latin typeface="Aptos" panose="020B0004020202020204" pitchFamily="34" charset="0"/>
              </a:rPr>
              <a:t>4 Delrapporter:</a:t>
            </a:r>
          </a:p>
          <a:p>
            <a:pPr marL="180000" indent="-180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  <a:latin typeface="Aptos" panose="020B0004020202020204" pitchFamily="34" charset="0"/>
              </a:rPr>
              <a:t>Stress och arbetsbelastning</a:t>
            </a:r>
          </a:p>
          <a:p>
            <a:pPr marL="180000" indent="-180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  <a:latin typeface="Aptos" panose="020B0004020202020204" pitchFamily="34" charset="0"/>
              </a:rPr>
              <a:t>Tystnadskultur</a:t>
            </a:r>
          </a:p>
          <a:p>
            <a:pPr marL="180000" indent="-180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  <a:latin typeface="Aptos" panose="020B0004020202020204" pitchFamily="34" charset="0"/>
              </a:rPr>
              <a:t>Distansarbete</a:t>
            </a:r>
          </a:p>
          <a:p>
            <a:pPr marL="180000" indent="-1800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v-SE" b="0" dirty="0">
                <a:solidFill>
                  <a:schemeClr val="tx1"/>
                </a:solidFill>
                <a:latin typeface="Aptos" panose="020B0004020202020204" pitchFamily="34" charset="0"/>
              </a:rPr>
              <a:t>Hot, våld och trakasserier</a:t>
            </a:r>
          </a:p>
          <a:p>
            <a:pPr>
              <a:spcBef>
                <a:spcPts val="0"/>
              </a:spcBef>
            </a:pPr>
            <a:endParaRPr lang="sv-SE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513C1FA7-81E6-4344-01F6-82E77361C4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472067" y="3304886"/>
            <a:ext cx="1662430" cy="2352548"/>
          </a:xfrm>
          <a:prstGeom prst="rect">
            <a:avLst/>
          </a:prstGeom>
          <a:solidFill>
            <a:schemeClr val="bg1"/>
          </a:solidFill>
          <a:ln w="6350">
            <a:solidFill>
              <a:srgbClr val="000000"/>
            </a:solidFill>
          </a:ln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19D85924-E101-F506-6196-FAF510827D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512744" y="644135"/>
            <a:ext cx="1662430" cy="2352548"/>
          </a:xfrm>
          <a:prstGeom prst="rect">
            <a:avLst/>
          </a:prstGeom>
          <a:solidFill>
            <a:schemeClr val="bg1"/>
          </a:solidFill>
          <a:ln w="6350">
            <a:solidFill>
              <a:srgbClr val="000000"/>
            </a:solidFill>
          </a:ln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57010DA6-FAE9-A350-EBC1-8B3E35809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744" y="3304886"/>
            <a:ext cx="1662430" cy="2352548"/>
          </a:xfrm>
          <a:prstGeom prst="rect">
            <a:avLst/>
          </a:prstGeom>
          <a:solidFill>
            <a:schemeClr val="bg1"/>
          </a:solidFill>
          <a:ln w="6350">
            <a:solidFill>
              <a:srgbClr val="000000"/>
            </a:solidFill>
          </a:ln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839A3D99-1148-6DC5-90C5-8ED8D2E559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472068" y="644135"/>
            <a:ext cx="1662430" cy="2352548"/>
          </a:xfrm>
          <a:prstGeom prst="rect">
            <a:avLst/>
          </a:prstGeom>
          <a:solidFill>
            <a:schemeClr val="bg1"/>
          </a:solidFill>
          <a:ln w="6350">
            <a:solidFill>
              <a:srgbClr val="000000"/>
            </a:solidFill>
          </a:ln>
        </p:spPr>
      </p:pic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33254F93-7B20-851C-4955-A3E93FE23761}"/>
              </a:ext>
            </a:extLst>
          </p:cNvPr>
          <p:cNvSpPr txBox="1">
            <a:spLocks/>
          </p:cNvSpPr>
          <p:nvPr/>
        </p:nvSpPr>
        <p:spPr>
          <a:xfrm>
            <a:off x="968292" y="2231837"/>
            <a:ext cx="5268440" cy="4244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b="1" i="0" kern="1200" baseline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760413" indent="-334963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−"/>
              <a:defRPr sz="1400" b="0" i="0" kern="1200" baseline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1041400" indent="-244475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/>
              <a:buChar char="•"/>
              <a:defRPr sz="1200" b="0" i="0" kern="1200" baseline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393825" indent="-29845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−"/>
              <a:defRPr sz="1100" b="0" i="0" kern="1200" baseline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638300" indent="-198438" algn="l" defTabSz="914400" rtl="0" eaLnBrk="1" latinLnBrk="0" hangingPunct="1">
              <a:lnSpc>
                <a:spcPct val="95000"/>
              </a:lnSpc>
              <a:spcBef>
                <a:spcPts val="600"/>
              </a:spcBef>
              <a:buFont typeface="Arial"/>
              <a:buChar char="•"/>
              <a:defRPr sz="1100" b="0" i="0" kern="1200" baseline="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2000" dirty="0">
                <a:solidFill>
                  <a:schemeClr val="tx1"/>
                </a:solidFill>
                <a:latin typeface="Aptos" panose="020B0004020202020204" pitchFamily="34" charset="0"/>
              </a:rPr>
              <a:t>22 765 medlemmar har svarat </a:t>
            </a:r>
            <a:r>
              <a:rPr lang="sv-SE" sz="2000" dirty="0">
                <a:solidFill>
                  <a:schemeClr val="tx1"/>
                </a:solidFill>
                <a:highlight>
                  <a:srgbClr val="FFFF00"/>
                </a:highlight>
                <a:latin typeface="Aptos" panose="020B0004020202020204" pitchFamily="34" charset="0"/>
              </a:rPr>
              <a:t>varav [X antal] </a:t>
            </a:r>
            <a:br>
              <a:rPr lang="sv-SE" sz="2000" dirty="0">
                <a:solidFill>
                  <a:schemeClr val="tx1"/>
                </a:solidFill>
                <a:highlight>
                  <a:srgbClr val="FFFF00"/>
                </a:highlight>
                <a:latin typeface="Aptos" panose="020B0004020202020204" pitchFamily="34" charset="0"/>
              </a:rPr>
            </a:br>
            <a:r>
              <a:rPr lang="sv-SE" sz="2000" dirty="0">
                <a:solidFill>
                  <a:schemeClr val="tx1"/>
                </a:solidFill>
                <a:highlight>
                  <a:srgbClr val="FFFF00"/>
                </a:highlight>
                <a:latin typeface="Aptos" panose="020B0004020202020204" pitchFamily="34" charset="0"/>
              </a:rPr>
              <a:t>från [lokala fackets namn]</a:t>
            </a:r>
            <a:r>
              <a:rPr lang="sv-SE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  <a:p>
            <a:pPr algn="ctr">
              <a:spcBef>
                <a:spcPts val="0"/>
              </a:spcBef>
            </a:pPr>
            <a:endParaRPr lang="sv-SE" sz="2000" dirty="0">
              <a:solidFill>
                <a:schemeClr val="tx1"/>
              </a:solidFill>
              <a:highlight>
                <a:srgbClr val="FFFF00"/>
              </a:highlight>
              <a:latin typeface="Aptos" panose="020B0004020202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v-SE" sz="2000" dirty="0">
                <a:solidFill>
                  <a:schemeClr val="tx1"/>
                </a:solidFill>
                <a:latin typeface="Aptos" panose="020B0004020202020204" pitchFamily="34" charset="0"/>
              </a:rPr>
              <a:t>4 Delrapporter:</a:t>
            </a:r>
          </a:p>
          <a:p>
            <a:pPr marL="180000" indent="-180000">
              <a:lnSpc>
                <a:spcPct val="150000"/>
              </a:lnSpc>
              <a:spcBef>
                <a:spcPts val="0"/>
              </a:spcBef>
            </a:pPr>
            <a:r>
              <a:rPr lang="sv-SE" sz="2000" b="0" dirty="0">
                <a:solidFill>
                  <a:schemeClr val="tx1"/>
                </a:solidFill>
                <a:latin typeface="Aptos" panose="020B0004020202020204" pitchFamily="34" charset="0"/>
              </a:rPr>
              <a:t>Stress och arbetsbelastning</a:t>
            </a:r>
          </a:p>
          <a:p>
            <a:pPr marL="180000" indent="-180000">
              <a:lnSpc>
                <a:spcPct val="150000"/>
              </a:lnSpc>
              <a:spcBef>
                <a:spcPts val="0"/>
              </a:spcBef>
            </a:pPr>
            <a:r>
              <a:rPr lang="sv-SE" sz="2000" b="0" dirty="0">
                <a:solidFill>
                  <a:schemeClr val="tx1"/>
                </a:solidFill>
                <a:latin typeface="Aptos" panose="020B0004020202020204" pitchFamily="34" charset="0"/>
              </a:rPr>
              <a:t>Tystnadskultur</a:t>
            </a:r>
          </a:p>
          <a:p>
            <a:pPr marL="180000" indent="-180000">
              <a:lnSpc>
                <a:spcPct val="150000"/>
              </a:lnSpc>
              <a:spcBef>
                <a:spcPts val="0"/>
              </a:spcBef>
            </a:pPr>
            <a:r>
              <a:rPr lang="sv-SE" sz="2000" b="0" dirty="0">
                <a:solidFill>
                  <a:schemeClr val="tx1"/>
                </a:solidFill>
                <a:latin typeface="Aptos" panose="020B0004020202020204" pitchFamily="34" charset="0"/>
              </a:rPr>
              <a:t>Distansarbete</a:t>
            </a:r>
          </a:p>
          <a:p>
            <a:pPr marL="180000" indent="-180000">
              <a:lnSpc>
                <a:spcPct val="150000"/>
              </a:lnSpc>
              <a:spcBef>
                <a:spcPts val="0"/>
              </a:spcBef>
            </a:pPr>
            <a:r>
              <a:rPr lang="sv-SE" sz="2000" dirty="0">
                <a:solidFill>
                  <a:schemeClr val="tx1"/>
                </a:solidFill>
                <a:latin typeface="Aptos" panose="020B0004020202020204" pitchFamily="34" charset="0"/>
              </a:rPr>
              <a:t>Hot, våld och trakasserier</a:t>
            </a:r>
          </a:p>
          <a:p>
            <a:pPr>
              <a:spcBef>
                <a:spcPts val="0"/>
              </a:spcBef>
            </a:pPr>
            <a:endParaRPr lang="sv-SE" dirty="0">
              <a:latin typeface="Aptos" panose="020B00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AC39B385-2A27-B566-DE74-7DCDF539C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Hot, våld, och trakasserier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9CE5EAE-6A2C-0628-513F-23CC8C8E4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fontAlgn="base"/>
            <a:r>
              <a:rPr lang="sv-SE" b="1" dirty="0"/>
              <a:t>Inte bara ett arbetsmiljöproblem</a:t>
            </a:r>
            <a:r>
              <a:rPr lang="sv-SE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​Påverkar beslutens opartiskhet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Risk för sämre likabehandling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Hotar förtroendet för staten</a:t>
            </a:r>
            <a:r>
              <a:rPr lang="en-US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n-US" dirty="0"/>
          </a:p>
          <a:p>
            <a:pPr fontAlgn="base"/>
            <a:r>
              <a:rPr lang="sv-SE" b="1" dirty="0"/>
              <a:t>Risken ökar vid:</a:t>
            </a:r>
            <a:endParaRPr lang="sv-SE" dirty="0"/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Ensamarbete</a:t>
            </a:r>
            <a:r>
              <a:rPr lang="en-US" dirty="0"/>
              <a:t>​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Mycket medborgarkontakt</a:t>
            </a:r>
            <a:r>
              <a:rPr lang="en-US" dirty="0"/>
              <a:t>​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sv-SE" dirty="0"/>
              <a:t>Ung ålder</a:t>
            </a:r>
            <a:r>
              <a:rPr lang="en-US" dirty="0"/>
              <a:t>​</a:t>
            </a:r>
          </a:p>
          <a:p>
            <a:pPr fontAlgn="base"/>
            <a:endParaRPr lang="en-US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BC8A4611-E36D-4FE4-5518-6AE98D674130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 anchor="ctr"/>
          <a:lstStyle/>
          <a:p>
            <a:r>
              <a:rPr lang="sv-SE" b="1" dirty="0"/>
              <a:t>Särskilt utsatta är de som jobbar inom: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Tvångsvård och frihetsberövande verksamheter,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Myndigheter med omfattande och beslutstunga medborgarkontakter,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Verksamheter med fysisk exponering och ensamarbete, framförallt inom spårtrafiken.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252BEEA-0EA1-72D4-8CE8-9F8D68BD9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70179"/>
            <a:ext cx="3712464" cy="22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17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A34B71-9FCB-C12D-D683-10104018E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Otillåten och otillbörlig påverkan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7DB72C-87F5-F750-C96B-6DDFDEBD7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569" y="1857984"/>
            <a:ext cx="10120854" cy="4014332"/>
          </a:xfrm>
        </p:spPr>
        <p:txBody>
          <a:bodyPr/>
          <a:lstStyle/>
          <a:p>
            <a:pPr algn="ctr"/>
            <a:endParaRPr lang="sv-SE" b="1" dirty="0"/>
          </a:p>
          <a:p>
            <a:pPr algn="ctr"/>
            <a:r>
              <a:rPr lang="sv-SE" b="1" dirty="0"/>
              <a:t>Otillåten påverkan = olaglig påverkan </a:t>
            </a:r>
          </a:p>
          <a:p>
            <a:pPr algn="ctr"/>
            <a:r>
              <a:rPr lang="sv-SE" i="1" dirty="0"/>
              <a:t>Hot, våld, trakasserier, mutor som är brott</a:t>
            </a:r>
          </a:p>
          <a:p>
            <a:pPr algn="ctr"/>
            <a:endParaRPr lang="sv-SE" dirty="0"/>
          </a:p>
          <a:p>
            <a:pPr algn="ctr"/>
            <a:r>
              <a:rPr lang="sv-SE" b="1" dirty="0"/>
              <a:t>Otillbörlig påverkan = olämplig men inte nödvändigtvis olaglig påverkan</a:t>
            </a:r>
          </a:p>
          <a:p>
            <a:pPr algn="ctr"/>
            <a:r>
              <a:rPr lang="sv-SE" i="1" dirty="0"/>
              <a:t>Påtryckningar, gåvor, relationer, gränslös övertalning</a:t>
            </a:r>
          </a:p>
          <a:p>
            <a:pPr algn="ctr"/>
            <a:endParaRPr lang="sv-SE" i="1" dirty="0"/>
          </a:p>
          <a:p>
            <a:pPr algn="ctr"/>
            <a:endParaRPr lang="sv-SE" i="1" dirty="0"/>
          </a:p>
          <a:p>
            <a:pPr algn="ctr"/>
            <a:r>
              <a:rPr lang="sv-SE" dirty="0"/>
              <a:t>Syftet är att få ett beslut, ett agerande eller ett uteblivet agerande som gynnar den som utövar påverkan.</a:t>
            </a:r>
          </a:p>
        </p:txBody>
      </p:sp>
    </p:spTree>
    <p:extLst>
      <p:ext uri="{BB962C8B-B14F-4D97-AF65-F5344CB8AC3E}">
        <p14:creationId xmlns:p14="http://schemas.microsoft.com/office/powerpoint/2010/main" val="2756408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2700000"/>
            <a:ext cx="5775093" cy="785813"/>
          </a:xfrm>
        </p:spPr>
        <p:txBody>
          <a:bodyPr anchor="ctr"/>
          <a:lstStyle/>
          <a:p>
            <a:r>
              <a:rPr lang="sv-SE" b="0" dirty="0"/>
              <a:t>Hur vanligt är det att bli utsatt?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097F1-05B7-EFF9-6021-1DE1AC315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2">
            <a:extLst>
              <a:ext uri="{FF2B5EF4-FFF2-40B4-BE49-F238E27FC236}">
                <a16:creationId xmlns:a16="http://schemas.microsoft.com/office/drawing/2014/main" id="{4C740EAC-4CC0-82D0-7120-8C287392B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625" y="612308"/>
            <a:ext cx="10217374" cy="495629"/>
          </a:xfrm>
        </p:spPr>
        <p:txBody>
          <a:bodyPr/>
          <a:lstStyle/>
          <a:p>
            <a:r>
              <a:rPr lang="sv-SE" dirty="0">
                <a:cs typeface="Segoe UI" panose="020B0502040204020203" pitchFamily="34" charset="0"/>
              </a:rPr>
              <a:t>Så svarade Fackförbundet STs medlemmar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15C2D37-9059-6AB5-2C5F-C4E25EAB7E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3758554"/>
              </p:ext>
            </p:extLst>
          </p:nvPr>
        </p:nvGraphicFramePr>
        <p:xfrm>
          <a:off x="1254760" y="1107935"/>
          <a:ext cx="4140000" cy="4930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F2C2DEBE-265B-7A37-56D3-9FDB94E042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9119797"/>
              </p:ext>
            </p:extLst>
          </p:nvPr>
        </p:nvGraphicFramePr>
        <p:xfrm>
          <a:off x="6729984" y="1107936"/>
          <a:ext cx="4288536" cy="4930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ruta 1">
            <a:extLst>
              <a:ext uri="{FF2B5EF4-FFF2-40B4-BE49-F238E27FC236}">
                <a16:creationId xmlns:a16="http://schemas.microsoft.com/office/drawing/2014/main" id="{FDC55C05-2E62-8F45-6D90-A0B06E3190B2}"/>
              </a:ext>
            </a:extLst>
          </p:cNvPr>
          <p:cNvSpPr txBox="1"/>
          <p:nvPr/>
        </p:nvSpPr>
        <p:spPr>
          <a:xfrm>
            <a:off x="9843516" y="6281928"/>
            <a:ext cx="2350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i="1" dirty="0">
                <a:solidFill>
                  <a:srgbClr val="18185C"/>
                </a:solidFill>
                <a:latin typeface="Aptos" panose="020B0004020202020204" pitchFamily="34" charset="0"/>
              </a:rPr>
              <a:t>*Flervalsfråga</a:t>
            </a:r>
          </a:p>
        </p:txBody>
      </p:sp>
    </p:spTree>
    <p:extLst>
      <p:ext uri="{BB962C8B-B14F-4D97-AF65-F5344CB8AC3E}">
        <p14:creationId xmlns:p14="http://schemas.microsoft.com/office/powerpoint/2010/main" val="521644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2E70E62D-48AF-E4B2-131C-F35E089C7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0" y="2700000"/>
            <a:ext cx="5407102" cy="785813"/>
          </a:xfrm>
        </p:spPr>
        <p:txBody>
          <a:bodyPr/>
          <a:lstStyle/>
          <a:p>
            <a:r>
              <a:rPr lang="sv-SE" b="0" dirty="0"/>
              <a:t>Hur stor är risken att bli </a:t>
            </a:r>
            <a:r>
              <a:rPr lang="sv-SE" dirty="0"/>
              <a:t>utsatt?</a:t>
            </a:r>
          </a:p>
        </p:txBody>
      </p:sp>
    </p:spTree>
    <p:extLst>
      <p:ext uri="{BB962C8B-B14F-4D97-AF65-F5344CB8AC3E}">
        <p14:creationId xmlns:p14="http://schemas.microsoft.com/office/powerpoint/2010/main" val="1262882445"/>
      </p:ext>
    </p:extLst>
  </p:cSld>
  <p:clrMapOvr>
    <a:masterClrMapping/>
  </p:clrMapOvr>
</p:sld>
</file>

<file path=ppt/theme/theme1.xml><?xml version="1.0" encoding="utf-8"?>
<a:theme xmlns:a="http://schemas.openxmlformats.org/drawingml/2006/main" name="ST_PPT_Mall_2020_02">
  <a:themeElements>
    <a:clrScheme name="sterk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185C"/>
      </a:accent1>
      <a:accent2>
        <a:srgbClr val="CE086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terk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Hot-Vald-Trakasserier_AH" id="{C1349189-A786-0440-AB55-A2127F512840}" vid="{47DB6D7F-172A-5542-B452-EB2D3790B66B}"/>
    </a:ext>
  </a:extLst>
</a:theme>
</file>

<file path=ppt/theme/theme2.xml><?xml version="1.0" encoding="utf-8"?>
<a:theme xmlns:a="http://schemas.openxmlformats.org/drawingml/2006/main" name="LJUSBLÅTT avsnitt">
  <a:themeElements>
    <a:clrScheme name="Anpassat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185C"/>
      </a:accent1>
      <a:accent2>
        <a:srgbClr val="CE086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terk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Hot-Vald-Trakasserier_AH" id="{C1349189-A786-0440-AB55-A2127F512840}" vid="{F9BDC0DC-E143-7F4C-A9B1-AD181F5A7450}"/>
    </a:ext>
  </a:extLst>
</a:theme>
</file>

<file path=ppt/theme/theme3.xml><?xml version="1.0" encoding="utf-8"?>
<a:theme xmlns:a="http://schemas.openxmlformats.org/drawingml/2006/main" name="LJUSROSA avsnitt">
  <a:themeElements>
    <a:clrScheme name="Anpassat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185C"/>
      </a:accent1>
      <a:accent2>
        <a:srgbClr val="CE086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terk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Hot-Vald-Trakasserier_AH" id="{C1349189-A786-0440-AB55-A2127F512840}" vid="{C2B8BD4C-0DF8-6842-9714-478ED5C0F055}"/>
    </a:ext>
  </a:extLst>
</a:theme>
</file>

<file path=ppt/theme/theme4.xml><?xml version="1.0" encoding="utf-8"?>
<a:theme xmlns:a="http://schemas.openxmlformats.org/drawingml/2006/main" name="1_LJUSROSA avsnitt">
  <a:themeElements>
    <a:clrScheme name="S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03472"/>
      </a:accent1>
      <a:accent2>
        <a:srgbClr val="C0B3E1"/>
      </a:accent2>
      <a:accent3>
        <a:srgbClr val="19175B"/>
      </a:accent3>
      <a:accent4>
        <a:srgbClr val="EB92BC"/>
      </a:accent4>
      <a:accent5>
        <a:srgbClr val="CBE5FB"/>
      </a:accent5>
      <a:accent6>
        <a:srgbClr val="FEFFFF"/>
      </a:accent6>
      <a:hlink>
        <a:srgbClr val="FEFFFF"/>
      </a:hlink>
      <a:folHlink>
        <a:srgbClr val="FEFFFF"/>
      </a:folHlink>
    </a:clrScheme>
    <a:fontScheme name="Sterk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Hot-Vald-Trakasserier_AH" id="{C1349189-A786-0440-AB55-A2127F512840}" vid="{9A5CF565-49C3-024E-8827-4359904CFD6D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26CB5A6EF72A43AFB2B1551383FF10" ma:contentTypeVersion="18" ma:contentTypeDescription="Skapa ett nytt dokument." ma:contentTypeScope="" ma:versionID="af14ed6a5a918974edf07342158bd5f5">
  <xsd:schema xmlns:xsd="http://www.w3.org/2001/XMLSchema" xmlns:xs="http://www.w3.org/2001/XMLSchema" xmlns:p="http://schemas.microsoft.com/office/2006/metadata/properties" xmlns:ns2="cee7da55-af2e-498d-85b6-1b8ec40dffa7" xmlns:ns3="51b78bc8-949f-4102-a561-515928579378" targetNamespace="http://schemas.microsoft.com/office/2006/metadata/properties" ma:root="true" ma:fieldsID="f55c26d0a83b64e114db796e84737a5f" ns2:_="" ns3:_="">
    <xsd:import namespace="cee7da55-af2e-498d-85b6-1b8ec40dffa7"/>
    <xsd:import namespace="51b78bc8-949f-4102-a561-5159285793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e7da55-af2e-498d-85b6-1b8ec40dff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271e27b3-4a59-4e19-94f9-5f23f6fc4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b78bc8-949f-4102-a561-51592857937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4b065b3-5476-4f4d-b147-b31090cf2bd5}" ma:internalName="TaxCatchAll" ma:showField="CatchAllData" ma:web="51b78bc8-949f-4102-a561-5159285793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e7da55-af2e-498d-85b6-1b8ec40dffa7">
      <Terms xmlns="http://schemas.microsoft.com/office/infopath/2007/PartnerControls"/>
    </lcf76f155ced4ddcb4097134ff3c332f>
    <TaxCatchAll xmlns="51b78bc8-949f-4102-a561-515928579378" xsi:nil="true"/>
  </documentManagement>
</p:properties>
</file>

<file path=customXml/itemProps1.xml><?xml version="1.0" encoding="utf-8"?>
<ds:datastoreItem xmlns:ds="http://schemas.openxmlformats.org/officeDocument/2006/customXml" ds:itemID="{8237E901-F19C-4192-A624-77634021C8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e7da55-af2e-498d-85b6-1b8ec40dffa7"/>
    <ds:schemaRef ds:uri="51b78bc8-949f-4102-a561-5159285793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7FE9D6-A413-4274-88E2-C77C8CFE07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9D4A9F-296C-4591-AEF9-6C0F6593C5AC}">
  <ds:schemaRefs>
    <ds:schemaRef ds:uri="http://schemas.microsoft.com/office/2006/metadata/properties"/>
    <ds:schemaRef ds:uri="http://schemas.microsoft.com/office/infopath/2007/PartnerControls"/>
    <ds:schemaRef ds:uri="cee7da55-af2e-498d-85b6-1b8ec40dffa7"/>
    <ds:schemaRef ds:uri="51b78bc8-949f-4102-a561-515928579378"/>
    <ds:schemaRef ds:uri="7384a782-3e5c-40f4-87b7-98ed230095dc"/>
    <ds:schemaRef ds:uri="5da21f7d-a604-4c9c-9fb9-2cb0568c83a2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7a456905-a1e2-4827-85a5-65f15b7b6a35}" enabled="0" method="" siteId="{7a456905-a1e2-4827-85a5-65f15b7b6a3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579</Words>
  <Application>Microsoft Office PowerPoint</Application>
  <PresentationFormat>Bredbild</PresentationFormat>
  <Paragraphs>91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17</vt:i4>
      </vt:variant>
    </vt:vector>
  </HeadingPairs>
  <TitlesOfParts>
    <vt:vector size="27" baseType="lpstr">
      <vt:lpstr>Aptos</vt:lpstr>
      <vt:lpstr>Aptos Black</vt:lpstr>
      <vt:lpstr>Aptos SemiBold</vt:lpstr>
      <vt:lpstr>Arial</vt:lpstr>
      <vt:lpstr>Calibri</vt:lpstr>
      <vt:lpstr>Segoe UI</vt:lpstr>
      <vt:lpstr>ST_PPT_Mall_2020_02</vt:lpstr>
      <vt:lpstr>LJUSBLÅTT avsnitt</vt:lpstr>
      <vt:lpstr>LJUSROSA avsnitt</vt:lpstr>
      <vt:lpstr>1_LJUSROSA avsnitt</vt:lpstr>
      <vt:lpstr>Utsatt i statens tjänst?</vt:lpstr>
      <vt:lpstr>Fackförbundet ST</vt:lpstr>
      <vt:lpstr>Vi är Fackförbundet ST [på arbetsplats]</vt:lpstr>
      <vt:lpstr>Arbetsmiljörapporten 2026</vt:lpstr>
      <vt:lpstr>Hot, våld, och trakasserier</vt:lpstr>
      <vt:lpstr>Otillåten och otillbörlig påverkan</vt:lpstr>
      <vt:lpstr>Hur vanligt är det att bli utsatt?</vt:lpstr>
      <vt:lpstr>Så svarade Fackförbundet STs medlemmar</vt:lpstr>
      <vt:lpstr>Hur stor är risken att bli utsatt?</vt:lpstr>
      <vt:lpstr>Så svarade Fackförbundet STs medlemmar</vt:lpstr>
      <vt:lpstr>Vilket stöd och vilka rutiner har vi?</vt:lpstr>
      <vt:lpstr>Så svarade Fackförbundet STs medlemmar</vt:lpstr>
      <vt:lpstr>Hur påverkar utsattheten vårt arbete?</vt:lpstr>
      <vt:lpstr>Så svarade Fackförbundet STs medlemmar</vt:lpstr>
      <vt:lpstr>Vad behöver vi förändra?</vt:lpstr>
      <vt:lpstr>Det här driver Fackförbundet ST</vt:lpstr>
      <vt:lpstr>Tack för ett viktigt samtal!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</dc:creator>
  <cp:lastModifiedBy>Linnea Colliander Celik</cp:lastModifiedBy>
  <cp:revision>53</cp:revision>
  <cp:lastPrinted>2026-09-02T14:46:43Z</cp:lastPrinted>
  <dcterms:created xsi:type="dcterms:W3CDTF">2026-08-19T10:44:29Z</dcterms:created>
  <dcterms:modified xsi:type="dcterms:W3CDTF">2026-09-10T12:33:19Z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0x010100CA26CB5A6EF72A43AFB2B1551383FF10</vt:lpwstr>
  </property>
  <property fmtid="{D5CDD505-2E9C-101B-9397-08002B2CF9AE}" pid="3" name="MediaServiceImageTags">
    <vt:lpwstr/>
  </property>
</Properties>
</file>