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9" r:id="rId4"/>
    <p:sldMasterId id="2147483682" r:id="rId5"/>
    <p:sldMasterId id="2147483708" r:id="rId6"/>
    <p:sldMasterId id="2147483761" r:id="rId7"/>
  </p:sldMasterIdLst>
  <p:notesMasterIdLst>
    <p:notesMasterId r:id="rId24"/>
  </p:notesMasterIdLst>
  <p:handoutMasterIdLst>
    <p:handoutMasterId r:id="rId25"/>
  </p:handoutMasterIdLst>
  <p:sldIdLst>
    <p:sldId id="256" r:id="rId8"/>
    <p:sldId id="270" r:id="rId9"/>
    <p:sldId id="272" r:id="rId10"/>
    <p:sldId id="257" r:id="rId11"/>
    <p:sldId id="340" r:id="rId12"/>
    <p:sldId id="324" r:id="rId13"/>
    <p:sldId id="336" r:id="rId14"/>
    <p:sldId id="258" r:id="rId15"/>
    <p:sldId id="337" r:id="rId16"/>
    <p:sldId id="326" r:id="rId17"/>
    <p:sldId id="341" r:id="rId18"/>
    <p:sldId id="330" r:id="rId19"/>
    <p:sldId id="343" r:id="rId20"/>
    <p:sldId id="332" r:id="rId21"/>
    <p:sldId id="333" r:id="rId22"/>
    <p:sldId id="335" r:id="rId23"/>
  </p:sldIdLst>
  <p:sldSz cx="12192000" cy="6858000"/>
  <p:notesSz cx="9144000" cy="6858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01" userDrawn="1">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E6FB"/>
    <a:srgbClr val="7FC3E8"/>
    <a:srgbClr val="E279A4"/>
    <a:srgbClr val="F2B4D2"/>
    <a:srgbClr val="C4BFF9"/>
    <a:srgbClr val="299CD8"/>
    <a:srgbClr val="18185C"/>
    <a:srgbClr val="C4BFE3"/>
    <a:srgbClr val="B9B4CE"/>
    <a:srgbClr val="C4BF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1D1811A-D99B-4065-B115-05642F2A291A}" v="1480" dt="2026-09-10T14:24:16.757"/>
  </p1510:revLst>
</p1510:revInfo>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llanmörkt format 2 - Dekorfärg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Format med tema 1 - dekorfärg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FABFCF23-3B69-468F-B69F-88F6DE6A72F2}" styleName="Mellanmörkt format 1 - Dekorfärg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DA37D80-6434-44D0-A028-1B22A696006F}" styleName="Ljust format 3 - Dekorfärg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just format 1 - Dekorfärg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FD0F851-EC5A-4D38-B0AD-8093EC10F338}" styleName="Ljust format 1 - Dekorfärg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95" autoAdjust="0"/>
    <p:restoredTop sz="94675" autoAdjust="0"/>
  </p:normalViewPr>
  <p:slideViewPr>
    <p:cSldViewPr snapToGrid="0" snapToObjects="1">
      <p:cViewPr varScale="1">
        <p:scale>
          <a:sx n="105" d="100"/>
          <a:sy n="105" d="100"/>
        </p:scale>
        <p:origin x="504" y="96"/>
      </p:cViewPr>
      <p:guideLst>
        <p:guide orient="horz" pos="2001"/>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84" d="100"/>
          <a:sy n="84" d="100"/>
        </p:scale>
        <p:origin x="391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nea Colliander Celik" userId="c5ba78f3-1e6b-4efe-aa05-c5292fef8111" providerId="ADAL" clId="{EDE98AF2-AB8C-42E9-88A6-6403A5A444E5}"/>
    <pc:docChg chg="undo custSel addSld delSld modSld modMainMaster delSection modSection">
      <pc:chgData name="Linnea Colliander Celik" userId="c5ba78f3-1e6b-4efe-aa05-c5292fef8111" providerId="ADAL" clId="{EDE98AF2-AB8C-42E9-88A6-6403A5A444E5}" dt="2026-09-10T14:24:57.203" v="1578" actId="20577"/>
      <pc:docMkLst>
        <pc:docMk/>
      </pc:docMkLst>
      <pc:sldChg chg="modSp mod">
        <pc:chgData name="Linnea Colliander Celik" userId="c5ba78f3-1e6b-4efe-aa05-c5292fef8111" providerId="ADAL" clId="{EDE98AF2-AB8C-42E9-88A6-6403A5A444E5}" dt="2026-09-09T13:39:28.611" v="80" actId="13926"/>
        <pc:sldMkLst>
          <pc:docMk/>
          <pc:sldMk cId="0" sldId="257"/>
        </pc:sldMkLst>
        <pc:spChg chg="mod">
          <ac:chgData name="Linnea Colliander Celik" userId="c5ba78f3-1e6b-4efe-aa05-c5292fef8111" providerId="ADAL" clId="{EDE98AF2-AB8C-42E9-88A6-6403A5A444E5}" dt="2026-09-09T13:39:28.611" v="80" actId="13926"/>
          <ac:spMkLst>
            <pc:docMk/>
            <pc:sldMk cId="0" sldId="257"/>
            <ac:spMk id="4" creationId="{896CD9C4-5D5E-43F2-FC04-8C6E6DEA58D9}"/>
          </ac:spMkLst>
        </pc:spChg>
      </pc:sldChg>
      <pc:sldChg chg="modSp mod">
        <pc:chgData name="Linnea Colliander Celik" userId="c5ba78f3-1e6b-4efe-aa05-c5292fef8111" providerId="ADAL" clId="{EDE98AF2-AB8C-42E9-88A6-6403A5A444E5}" dt="2026-09-09T13:39:44.640" v="85" actId="13926"/>
        <pc:sldMkLst>
          <pc:docMk/>
          <pc:sldMk cId="4007384381" sldId="272"/>
        </pc:sldMkLst>
        <pc:spChg chg="mod">
          <ac:chgData name="Linnea Colliander Celik" userId="c5ba78f3-1e6b-4efe-aa05-c5292fef8111" providerId="ADAL" clId="{EDE98AF2-AB8C-42E9-88A6-6403A5A444E5}" dt="2026-09-09T13:39:34.530" v="81" actId="13926"/>
          <ac:spMkLst>
            <pc:docMk/>
            <pc:sldMk cId="4007384381" sldId="272"/>
            <ac:spMk id="2" creationId="{4C7FD11D-D222-3098-C457-F2286C24B9D5}"/>
          </ac:spMkLst>
        </pc:spChg>
        <pc:spChg chg="mod">
          <ac:chgData name="Linnea Colliander Celik" userId="c5ba78f3-1e6b-4efe-aa05-c5292fef8111" providerId="ADAL" clId="{EDE98AF2-AB8C-42E9-88A6-6403A5A444E5}" dt="2026-09-09T13:39:44.640" v="85" actId="13926"/>
          <ac:spMkLst>
            <pc:docMk/>
            <pc:sldMk cId="4007384381" sldId="272"/>
            <ac:spMk id="3" creationId="{8443361D-9131-2E38-63A8-9EBA6AAD70AB}"/>
          </ac:spMkLst>
        </pc:spChg>
        <pc:spChg chg="mod">
          <ac:chgData name="Linnea Colliander Celik" userId="c5ba78f3-1e6b-4efe-aa05-c5292fef8111" providerId="ADAL" clId="{EDE98AF2-AB8C-42E9-88A6-6403A5A444E5}" dt="2026-09-09T13:39:40.473" v="84" actId="13926"/>
          <ac:spMkLst>
            <pc:docMk/>
            <pc:sldMk cId="4007384381" sldId="272"/>
            <ac:spMk id="4" creationId="{63441286-6679-CDD8-ED45-FF51FBBD53F4}"/>
          </ac:spMkLst>
        </pc:spChg>
        <pc:spChg chg="mod">
          <ac:chgData name="Linnea Colliander Celik" userId="c5ba78f3-1e6b-4efe-aa05-c5292fef8111" providerId="ADAL" clId="{EDE98AF2-AB8C-42E9-88A6-6403A5A444E5}" dt="2026-09-09T13:39:44.640" v="85" actId="13926"/>
          <ac:spMkLst>
            <pc:docMk/>
            <pc:sldMk cId="4007384381" sldId="272"/>
            <ac:spMk id="5" creationId="{28F2D948-BAB9-C664-77D2-32B88A13F4C7}"/>
          </ac:spMkLst>
        </pc:spChg>
        <pc:spChg chg="mod">
          <ac:chgData name="Linnea Colliander Celik" userId="c5ba78f3-1e6b-4efe-aa05-c5292fef8111" providerId="ADAL" clId="{EDE98AF2-AB8C-42E9-88A6-6403A5A444E5}" dt="2026-09-09T13:39:44.640" v="85" actId="13926"/>
          <ac:spMkLst>
            <pc:docMk/>
            <pc:sldMk cId="4007384381" sldId="272"/>
            <ac:spMk id="14" creationId="{AAAF7380-590C-25E5-663B-2F7EC7E90F80}"/>
          </ac:spMkLst>
        </pc:spChg>
      </pc:sldChg>
      <pc:sldChg chg="modSp mod">
        <pc:chgData name="Linnea Colliander Celik" userId="c5ba78f3-1e6b-4efe-aa05-c5292fef8111" providerId="ADAL" clId="{EDE98AF2-AB8C-42E9-88A6-6403A5A444E5}" dt="2026-09-10T13:23:45.182" v="639" actId="20577"/>
        <pc:sldMkLst>
          <pc:docMk/>
          <pc:sldMk cId="3592891349" sldId="324"/>
        </pc:sldMkLst>
        <pc:spChg chg="mod">
          <ac:chgData name="Linnea Colliander Celik" userId="c5ba78f3-1e6b-4efe-aa05-c5292fef8111" providerId="ADAL" clId="{EDE98AF2-AB8C-42E9-88A6-6403A5A444E5}" dt="2026-09-10T13:23:45.182" v="639" actId="20577"/>
          <ac:spMkLst>
            <pc:docMk/>
            <pc:sldMk cId="3592891349" sldId="324"/>
            <ac:spMk id="5" creationId="{F9D1B3A3-AF00-5D1F-0007-510FA75AA9D1}"/>
          </ac:spMkLst>
        </pc:spChg>
      </pc:sldChg>
      <pc:sldChg chg="addSp modSp mod">
        <pc:chgData name="Linnea Colliander Celik" userId="c5ba78f3-1e6b-4efe-aa05-c5292fef8111" providerId="ADAL" clId="{EDE98AF2-AB8C-42E9-88A6-6403A5A444E5}" dt="2026-09-10T14:09:43.369" v="1461" actId="403"/>
        <pc:sldMkLst>
          <pc:docMk/>
          <pc:sldMk cId="888278192" sldId="333"/>
        </pc:sldMkLst>
        <pc:spChg chg="mod">
          <ac:chgData name="Linnea Colliander Celik" userId="c5ba78f3-1e6b-4efe-aa05-c5292fef8111" providerId="ADAL" clId="{EDE98AF2-AB8C-42E9-88A6-6403A5A444E5}" dt="2026-09-10T13:52:43.205" v="1155" actId="20577"/>
          <ac:spMkLst>
            <pc:docMk/>
            <pc:sldMk cId="888278192" sldId="333"/>
            <ac:spMk id="3" creationId="{A5C01696-8D47-18DF-8F0D-393F3F04141B}"/>
          </ac:spMkLst>
        </pc:spChg>
        <pc:spChg chg="add mod">
          <ac:chgData name="Linnea Colliander Celik" userId="c5ba78f3-1e6b-4efe-aa05-c5292fef8111" providerId="ADAL" clId="{EDE98AF2-AB8C-42E9-88A6-6403A5A444E5}" dt="2026-09-10T14:09:43.369" v="1461" actId="403"/>
          <ac:spMkLst>
            <pc:docMk/>
            <pc:sldMk cId="888278192" sldId="333"/>
            <ac:spMk id="4" creationId="{D7C15496-CEFD-B228-FA1B-D0C62A61C89E}"/>
          </ac:spMkLst>
        </pc:spChg>
        <pc:spChg chg="mod">
          <ac:chgData name="Linnea Colliander Celik" userId="c5ba78f3-1e6b-4efe-aa05-c5292fef8111" providerId="ADAL" clId="{EDE98AF2-AB8C-42E9-88A6-6403A5A444E5}" dt="2026-09-10T14:09:38.161" v="1459" actId="14100"/>
          <ac:spMkLst>
            <pc:docMk/>
            <pc:sldMk cId="888278192" sldId="333"/>
            <ac:spMk id="11" creationId="{AB589DF6-47BC-35BE-D654-ECFF8067F24F}"/>
          </ac:spMkLst>
        </pc:spChg>
        <pc:spChg chg="mod">
          <ac:chgData name="Linnea Colliander Celik" userId="c5ba78f3-1e6b-4efe-aa05-c5292fef8111" providerId="ADAL" clId="{EDE98AF2-AB8C-42E9-88A6-6403A5A444E5}" dt="2026-09-10T14:09:40.999" v="1460" actId="14100"/>
          <ac:spMkLst>
            <pc:docMk/>
            <pc:sldMk cId="888278192" sldId="333"/>
            <ac:spMk id="12" creationId="{7ECD1024-FA1A-3581-59E2-205AD2288C34}"/>
          </ac:spMkLst>
        </pc:spChg>
      </pc:sldChg>
      <pc:sldChg chg="addSp delSp modSp mod">
        <pc:chgData name="Linnea Colliander Celik" userId="c5ba78f3-1e6b-4efe-aa05-c5292fef8111" providerId="ADAL" clId="{EDE98AF2-AB8C-42E9-88A6-6403A5A444E5}" dt="2026-09-10T14:21:04.673" v="1534" actId="207"/>
        <pc:sldMkLst>
          <pc:docMk/>
          <pc:sldMk cId="521644347" sldId="336"/>
        </pc:sldMkLst>
        <pc:spChg chg="del mod">
          <ac:chgData name="Linnea Colliander Celik" userId="c5ba78f3-1e6b-4efe-aa05-c5292fef8111" providerId="ADAL" clId="{EDE98AF2-AB8C-42E9-88A6-6403A5A444E5}" dt="2026-09-10T12:56:27.713" v="108" actId="478"/>
          <ac:spMkLst>
            <pc:docMk/>
            <pc:sldMk cId="521644347" sldId="336"/>
            <ac:spMk id="2" creationId="{F29DDC80-2D2F-1C94-91C8-2085B221C60B}"/>
          </ac:spMkLst>
        </pc:spChg>
        <pc:spChg chg="add del mod">
          <ac:chgData name="Linnea Colliander Celik" userId="c5ba78f3-1e6b-4efe-aa05-c5292fef8111" providerId="ADAL" clId="{EDE98AF2-AB8C-42E9-88A6-6403A5A444E5}" dt="2026-09-10T12:56:30.514" v="109" actId="478"/>
          <ac:spMkLst>
            <pc:docMk/>
            <pc:sldMk cId="521644347" sldId="336"/>
            <ac:spMk id="5" creationId="{5E59B090-3471-6693-D92D-D637010ACDF7}"/>
          </ac:spMkLst>
        </pc:spChg>
        <pc:spChg chg="add mod">
          <ac:chgData name="Linnea Colliander Celik" userId="c5ba78f3-1e6b-4efe-aa05-c5292fef8111" providerId="ADAL" clId="{EDE98AF2-AB8C-42E9-88A6-6403A5A444E5}" dt="2026-09-10T14:10:44.733" v="1472" actId="207"/>
          <ac:spMkLst>
            <pc:docMk/>
            <pc:sldMk cId="521644347" sldId="336"/>
            <ac:spMk id="6" creationId="{9C48C5C9-AD80-D5C1-3FD9-E34CB16AFF8A}"/>
          </ac:spMkLst>
        </pc:spChg>
        <pc:spChg chg="add mod">
          <ac:chgData name="Linnea Colliander Celik" userId="c5ba78f3-1e6b-4efe-aa05-c5292fef8111" providerId="ADAL" clId="{EDE98AF2-AB8C-42E9-88A6-6403A5A444E5}" dt="2026-09-10T14:20:27.225" v="1530" actId="207"/>
          <ac:spMkLst>
            <pc:docMk/>
            <pc:sldMk cId="521644347" sldId="336"/>
            <ac:spMk id="9" creationId="{37E37EDD-D0AD-D239-D785-6386AB2ED8EF}"/>
          </ac:spMkLst>
        </pc:spChg>
        <pc:spChg chg="add mod">
          <ac:chgData name="Linnea Colliander Celik" userId="c5ba78f3-1e6b-4efe-aa05-c5292fef8111" providerId="ADAL" clId="{EDE98AF2-AB8C-42E9-88A6-6403A5A444E5}" dt="2026-09-10T14:21:04.673" v="1534" actId="207"/>
          <ac:spMkLst>
            <pc:docMk/>
            <pc:sldMk cId="521644347" sldId="336"/>
            <ac:spMk id="12" creationId="{B84421B0-2278-BB84-A1B5-D06E87166282}"/>
          </ac:spMkLst>
        </pc:spChg>
        <pc:graphicFrameChg chg="del">
          <ac:chgData name="Linnea Colliander Celik" userId="c5ba78f3-1e6b-4efe-aa05-c5292fef8111" providerId="ADAL" clId="{EDE98AF2-AB8C-42E9-88A6-6403A5A444E5}" dt="2026-09-09T07:44:21.574" v="5" actId="478"/>
          <ac:graphicFrameMkLst>
            <pc:docMk/>
            <pc:sldMk cId="521644347" sldId="336"/>
            <ac:graphicFrameMk id="3" creationId="{5D9F607E-A998-2CDE-DBDE-FE10BEF9DAB9}"/>
          </ac:graphicFrameMkLst>
        </pc:graphicFrameChg>
        <pc:graphicFrameChg chg="del">
          <ac:chgData name="Linnea Colliander Celik" userId="c5ba78f3-1e6b-4efe-aa05-c5292fef8111" providerId="ADAL" clId="{EDE98AF2-AB8C-42E9-88A6-6403A5A444E5}" dt="2026-09-09T07:44:29.587" v="6" actId="478"/>
          <ac:graphicFrameMkLst>
            <pc:docMk/>
            <pc:sldMk cId="521644347" sldId="336"/>
            <ac:graphicFrameMk id="5" creationId="{76B1ECC4-5BCB-3607-15EE-DA769798E237}"/>
          </ac:graphicFrameMkLst>
        </pc:graphicFrameChg>
        <pc:graphicFrameChg chg="add mod">
          <ac:chgData name="Linnea Colliander Celik" userId="c5ba78f3-1e6b-4efe-aa05-c5292fef8111" providerId="ADAL" clId="{EDE98AF2-AB8C-42E9-88A6-6403A5A444E5}" dt="2026-09-10T14:19:27.685" v="1521" actId="207"/>
          <ac:graphicFrameMkLst>
            <pc:docMk/>
            <pc:sldMk cId="521644347" sldId="336"/>
            <ac:graphicFrameMk id="8" creationId="{0D1BCB0B-41FC-0C18-2A5B-1F6B0C8AA3C6}"/>
          </ac:graphicFrameMkLst>
        </pc:graphicFrameChg>
        <pc:graphicFrameChg chg="add mod">
          <ac:chgData name="Linnea Colliander Celik" userId="c5ba78f3-1e6b-4efe-aa05-c5292fef8111" providerId="ADAL" clId="{EDE98AF2-AB8C-42E9-88A6-6403A5A444E5}" dt="2026-09-10T14:20:03.663" v="1525" actId="207"/>
          <ac:graphicFrameMkLst>
            <pc:docMk/>
            <pc:sldMk cId="521644347" sldId="336"/>
            <ac:graphicFrameMk id="11" creationId="{BCDCE9E8-D7D6-64DF-0D32-288908094FC0}"/>
          </ac:graphicFrameMkLst>
        </pc:graphicFrameChg>
        <pc:graphicFrameChg chg="add mod">
          <ac:chgData name="Linnea Colliander Celik" userId="c5ba78f3-1e6b-4efe-aa05-c5292fef8111" providerId="ADAL" clId="{EDE98AF2-AB8C-42E9-88A6-6403A5A444E5}" dt="2026-09-10T14:20:54.430" v="1532" actId="207"/>
          <ac:graphicFrameMkLst>
            <pc:docMk/>
            <pc:sldMk cId="521644347" sldId="336"/>
            <ac:graphicFrameMk id="14" creationId="{6BE0AA26-466A-8AEC-4E2C-BF8EF6898DC7}"/>
          </ac:graphicFrameMkLst>
        </pc:graphicFrameChg>
      </pc:sldChg>
      <pc:sldChg chg="addSp delSp modSp mod">
        <pc:chgData name="Linnea Colliander Celik" userId="c5ba78f3-1e6b-4efe-aa05-c5292fef8111" providerId="ADAL" clId="{EDE98AF2-AB8C-42E9-88A6-6403A5A444E5}" dt="2026-09-10T14:24:21.466" v="1565" actId="207"/>
        <pc:sldMkLst>
          <pc:docMk/>
          <pc:sldMk cId="2320345963" sldId="337"/>
        </pc:sldMkLst>
        <pc:spChg chg="add mod">
          <ac:chgData name="Linnea Colliander Celik" userId="c5ba78f3-1e6b-4efe-aa05-c5292fef8111" providerId="ADAL" clId="{EDE98AF2-AB8C-42E9-88A6-6403A5A444E5}" dt="2026-09-10T14:21:41.416" v="1538" actId="207"/>
          <ac:spMkLst>
            <pc:docMk/>
            <pc:sldMk cId="2320345963" sldId="337"/>
            <ac:spMk id="10" creationId="{C639BF90-195B-0BD7-4EF9-962996325FD1}"/>
          </ac:spMkLst>
        </pc:spChg>
        <pc:spChg chg="add mod">
          <ac:chgData name="Linnea Colliander Celik" userId="c5ba78f3-1e6b-4efe-aa05-c5292fef8111" providerId="ADAL" clId="{EDE98AF2-AB8C-42E9-88A6-6403A5A444E5}" dt="2026-09-10T14:24:21.466" v="1565" actId="207"/>
          <ac:spMkLst>
            <pc:docMk/>
            <pc:sldMk cId="2320345963" sldId="337"/>
            <ac:spMk id="12" creationId="{7EBEF86D-287E-F7A0-1975-D0FDF68DC6A2}"/>
          </ac:spMkLst>
        </pc:spChg>
        <pc:graphicFrameChg chg="del modGraphic">
          <ac:chgData name="Linnea Colliander Celik" userId="c5ba78f3-1e6b-4efe-aa05-c5292fef8111" providerId="ADAL" clId="{EDE98AF2-AB8C-42E9-88A6-6403A5A444E5}" dt="2026-09-10T13:17:34.707" v="425" actId="478"/>
          <ac:graphicFrameMkLst>
            <pc:docMk/>
            <pc:sldMk cId="2320345963" sldId="337"/>
            <ac:graphicFrameMk id="5" creationId="{6DDC26F4-E189-C55A-C93E-8CD86AF43F7F}"/>
          </ac:graphicFrameMkLst>
        </pc:graphicFrameChg>
        <pc:graphicFrameChg chg="add mod">
          <ac:chgData name="Linnea Colliander Celik" userId="c5ba78f3-1e6b-4efe-aa05-c5292fef8111" providerId="ADAL" clId="{EDE98AF2-AB8C-42E9-88A6-6403A5A444E5}" dt="2026-09-10T14:21:37.337" v="1537" actId="207"/>
          <ac:graphicFrameMkLst>
            <pc:docMk/>
            <pc:sldMk cId="2320345963" sldId="337"/>
            <ac:graphicFrameMk id="6" creationId="{13A6DDF9-206D-38B2-AD36-68C707CD1B0C}"/>
          </ac:graphicFrameMkLst>
        </pc:graphicFrameChg>
        <pc:graphicFrameChg chg="add mod">
          <ac:chgData name="Linnea Colliander Celik" userId="c5ba78f3-1e6b-4efe-aa05-c5292fef8111" providerId="ADAL" clId="{EDE98AF2-AB8C-42E9-88A6-6403A5A444E5}" dt="2026-09-10T14:24:16.757" v="1564" actId="207"/>
          <ac:graphicFrameMkLst>
            <pc:docMk/>
            <pc:sldMk cId="2320345963" sldId="337"/>
            <ac:graphicFrameMk id="8" creationId="{9E25B203-C0D0-01F9-3F10-2DCE75C16FCD}"/>
          </ac:graphicFrameMkLst>
        </pc:graphicFrameChg>
        <pc:graphicFrameChg chg="del modGraphic">
          <ac:chgData name="Linnea Colliander Celik" userId="c5ba78f3-1e6b-4efe-aa05-c5292fef8111" providerId="ADAL" clId="{EDE98AF2-AB8C-42E9-88A6-6403A5A444E5}" dt="2026-09-10T13:14:07.529" v="395" actId="478"/>
          <ac:graphicFrameMkLst>
            <pc:docMk/>
            <pc:sldMk cId="2320345963" sldId="337"/>
            <ac:graphicFrameMk id="18" creationId="{D045A8E5-8A5B-2034-1D4E-CBC52995CBE5}"/>
          </ac:graphicFrameMkLst>
        </pc:graphicFrameChg>
        <pc:graphicFrameChg chg="del mod modGraphic">
          <ac:chgData name="Linnea Colliander Celik" userId="c5ba78f3-1e6b-4efe-aa05-c5292fef8111" providerId="ADAL" clId="{EDE98AF2-AB8C-42E9-88A6-6403A5A444E5}" dt="2026-09-10T13:14:18.441" v="396" actId="21"/>
          <ac:graphicFrameMkLst>
            <pc:docMk/>
            <pc:sldMk cId="2320345963" sldId="337"/>
            <ac:graphicFrameMk id="20" creationId="{3C053AA6-9D5F-230E-8381-146A36833255}"/>
          </ac:graphicFrameMkLst>
        </pc:graphicFrameChg>
      </pc:sldChg>
      <pc:sldChg chg="addSp modSp del mod">
        <pc:chgData name="Linnea Colliander Celik" userId="c5ba78f3-1e6b-4efe-aa05-c5292fef8111" providerId="ADAL" clId="{EDE98AF2-AB8C-42E9-88A6-6403A5A444E5}" dt="2026-09-10T13:42:33.279" v="683" actId="47"/>
        <pc:sldMkLst>
          <pc:docMk/>
          <pc:sldMk cId="2451271476" sldId="338"/>
        </pc:sldMkLst>
        <pc:graphicFrameChg chg="add mod">
          <ac:chgData name="Linnea Colliander Celik" userId="c5ba78f3-1e6b-4efe-aa05-c5292fef8111" providerId="ADAL" clId="{EDE98AF2-AB8C-42E9-88A6-6403A5A444E5}" dt="2026-09-10T13:14:23.250" v="398" actId="1076"/>
          <ac:graphicFrameMkLst>
            <pc:docMk/>
            <pc:sldMk cId="2451271476" sldId="338"/>
            <ac:graphicFrameMk id="3" creationId="{1411C9F5-6F12-413C-86CA-B995497BD568}"/>
          </ac:graphicFrameMkLst>
        </pc:graphicFrameChg>
      </pc:sldChg>
      <pc:sldChg chg="delSp modSp del mod">
        <pc:chgData name="Linnea Colliander Celik" userId="c5ba78f3-1e6b-4efe-aa05-c5292fef8111" providerId="ADAL" clId="{EDE98AF2-AB8C-42E9-88A6-6403A5A444E5}" dt="2026-09-10T14:10:02.298" v="1464" actId="47"/>
        <pc:sldMkLst>
          <pc:docMk/>
          <pc:sldMk cId="951424320" sldId="339"/>
        </pc:sldMkLst>
        <pc:graphicFrameChg chg="mod modGraphic">
          <ac:chgData name="Linnea Colliander Celik" userId="c5ba78f3-1e6b-4efe-aa05-c5292fef8111" providerId="ADAL" clId="{EDE98AF2-AB8C-42E9-88A6-6403A5A444E5}" dt="2026-09-10T13:59:58.596" v="1323" actId="20577"/>
          <ac:graphicFrameMkLst>
            <pc:docMk/>
            <pc:sldMk cId="951424320" sldId="339"/>
            <ac:graphicFrameMk id="7" creationId="{2B01DA29-325E-33D9-864A-534CD8BD3552}"/>
          </ac:graphicFrameMkLst>
        </pc:graphicFrameChg>
        <pc:graphicFrameChg chg="mod modGraphic">
          <ac:chgData name="Linnea Colliander Celik" userId="c5ba78f3-1e6b-4efe-aa05-c5292fef8111" providerId="ADAL" clId="{EDE98AF2-AB8C-42E9-88A6-6403A5A444E5}" dt="2026-09-10T14:03:26.743" v="1399" actId="20577"/>
          <ac:graphicFrameMkLst>
            <pc:docMk/>
            <pc:sldMk cId="951424320" sldId="339"/>
            <ac:graphicFrameMk id="8" creationId="{9D03690C-09C3-850B-885C-3AD90429F1A2}"/>
          </ac:graphicFrameMkLst>
        </pc:graphicFrameChg>
        <pc:graphicFrameChg chg="del">
          <ac:chgData name="Linnea Colliander Celik" userId="c5ba78f3-1e6b-4efe-aa05-c5292fef8111" providerId="ADAL" clId="{EDE98AF2-AB8C-42E9-88A6-6403A5A444E5}" dt="2026-09-10T13:55:55.392" v="1207" actId="21"/>
          <ac:graphicFrameMkLst>
            <pc:docMk/>
            <pc:sldMk cId="951424320" sldId="339"/>
            <ac:graphicFrameMk id="9" creationId="{7F5FECBA-DD02-728A-9996-EA8642874889}"/>
          </ac:graphicFrameMkLst>
        </pc:graphicFrameChg>
        <pc:graphicFrameChg chg="del mod">
          <ac:chgData name="Linnea Colliander Celik" userId="c5ba78f3-1e6b-4efe-aa05-c5292fef8111" providerId="ADAL" clId="{EDE98AF2-AB8C-42E9-88A6-6403A5A444E5}" dt="2026-09-10T13:55:34.517" v="1205" actId="21"/>
          <ac:graphicFrameMkLst>
            <pc:docMk/>
            <pc:sldMk cId="951424320" sldId="339"/>
            <ac:graphicFrameMk id="10" creationId="{0AED1890-53EE-C418-232B-823B46A8BD38}"/>
          </ac:graphicFrameMkLst>
        </pc:graphicFrameChg>
        <pc:graphicFrameChg chg="del mod">
          <ac:chgData name="Linnea Colliander Celik" userId="c5ba78f3-1e6b-4efe-aa05-c5292fef8111" providerId="ADAL" clId="{EDE98AF2-AB8C-42E9-88A6-6403A5A444E5}" dt="2026-09-10T13:55:25.305" v="1202" actId="21"/>
          <ac:graphicFrameMkLst>
            <pc:docMk/>
            <pc:sldMk cId="951424320" sldId="339"/>
            <ac:graphicFrameMk id="11" creationId="{D3C7A646-4665-188C-897F-BF39F7932CF6}"/>
          </ac:graphicFrameMkLst>
        </pc:graphicFrameChg>
        <pc:graphicFrameChg chg="mod modGraphic">
          <ac:chgData name="Linnea Colliander Celik" userId="c5ba78f3-1e6b-4efe-aa05-c5292fef8111" providerId="ADAL" clId="{EDE98AF2-AB8C-42E9-88A6-6403A5A444E5}" dt="2026-09-10T13:59:44.741" v="1309" actId="1076"/>
          <ac:graphicFrameMkLst>
            <pc:docMk/>
            <pc:sldMk cId="951424320" sldId="339"/>
            <ac:graphicFrameMk id="12" creationId="{F6946E69-625F-1650-D4CE-3B0E1706E46D}"/>
          </ac:graphicFrameMkLst>
        </pc:graphicFrameChg>
      </pc:sldChg>
      <pc:sldChg chg="addSp delSp modSp new mod modClrScheme chgLayout">
        <pc:chgData name="Linnea Colliander Celik" userId="c5ba78f3-1e6b-4efe-aa05-c5292fef8111" providerId="ADAL" clId="{EDE98AF2-AB8C-42E9-88A6-6403A5A444E5}" dt="2026-09-10T14:24:57.203" v="1578" actId="20577"/>
        <pc:sldMkLst>
          <pc:docMk/>
          <pc:sldMk cId="3656028455" sldId="340"/>
        </pc:sldMkLst>
        <pc:spChg chg="del mod ord">
          <ac:chgData name="Linnea Colliander Celik" userId="c5ba78f3-1e6b-4efe-aa05-c5292fef8111" providerId="ADAL" clId="{EDE98AF2-AB8C-42E9-88A6-6403A5A444E5}" dt="2026-09-09T07:37:54.721" v="1" actId="700"/>
          <ac:spMkLst>
            <pc:docMk/>
            <pc:sldMk cId="3656028455" sldId="340"/>
            <ac:spMk id="2" creationId="{55DA7BC2-C437-D682-EF54-835EA856AC96}"/>
          </ac:spMkLst>
        </pc:spChg>
        <pc:spChg chg="add mod ord">
          <ac:chgData name="Linnea Colliander Celik" userId="c5ba78f3-1e6b-4efe-aa05-c5292fef8111" providerId="ADAL" clId="{EDE98AF2-AB8C-42E9-88A6-6403A5A444E5}" dt="2026-09-10T14:24:57.203" v="1578" actId="20577"/>
          <ac:spMkLst>
            <pc:docMk/>
            <pc:sldMk cId="3656028455" sldId="340"/>
            <ac:spMk id="2" creationId="{F50D9593-D32B-D44A-F387-7F6180693001}"/>
          </ac:spMkLst>
        </pc:spChg>
        <pc:spChg chg="del mod ord">
          <ac:chgData name="Linnea Colliander Celik" userId="c5ba78f3-1e6b-4efe-aa05-c5292fef8111" providerId="ADAL" clId="{EDE98AF2-AB8C-42E9-88A6-6403A5A444E5}" dt="2026-09-09T07:37:54.721" v="1" actId="700"/>
          <ac:spMkLst>
            <pc:docMk/>
            <pc:sldMk cId="3656028455" sldId="340"/>
            <ac:spMk id="3" creationId="{4316E23B-2AB4-9091-9427-A69D60170412}"/>
          </ac:spMkLst>
        </pc:spChg>
        <pc:spChg chg="add mod ord">
          <ac:chgData name="Linnea Colliander Celik" userId="c5ba78f3-1e6b-4efe-aa05-c5292fef8111" providerId="ADAL" clId="{EDE98AF2-AB8C-42E9-88A6-6403A5A444E5}" dt="2026-09-10T13:48:41.441" v="1122" actId="20577"/>
          <ac:spMkLst>
            <pc:docMk/>
            <pc:sldMk cId="3656028455" sldId="340"/>
            <ac:spMk id="3" creationId="{C08D08A7-F0A6-5DE0-2E29-7FA32E03D169}"/>
          </ac:spMkLst>
        </pc:spChg>
        <pc:spChg chg="del mod ord">
          <ac:chgData name="Linnea Colliander Celik" userId="c5ba78f3-1e6b-4efe-aa05-c5292fef8111" providerId="ADAL" clId="{EDE98AF2-AB8C-42E9-88A6-6403A5A444E5}" dt="2026-09-09T07:37:54.721" v="1" actId="700"/>
          <ac:spMkLst>
            <pc:docMk/>
            <pc:sldMk cId="3656028455" sldId="340"/>
            <ac:spMk id="4" creationId="{8119BFAB-5584-3FC3-1FFF-E8A93364D12B}"/>
          </ac:spMkLst>
        </pc:spChg>
        <pc:spChg chg="add mod ord">
          <ac:chgData name="Linnea Colliander Celik" userId="c5ba78f3-1e6b-4efe-aa05-c5292fef8111" providerId="ADAL" clId="{EDE98AF2-AB8C-42E9-88A6-6403A5A444E5}" dt="2026-09-10T13:43:34.938" v="685" actId="14100"/>
          <ac:spMkLst>
            <pc:docMk/>
            <pc:sldMk cId="3656028455" sldId="340"/>
            <ac:spMk id="5" creationId="{DA303E24-06C9-C498-0EA2-627C51D108F4}"/>
          </ac:spMkLst>
        </pc:spChg>
        <pc:spChg chg="add del mod ord">
          <ac:chgData name="Linnea Colliander Celik" userId="c5ba78f3-1e6b-4efe-aa05-c5292fef8111" providerId="ADAL" clId="{EDE98AF2-AB8C-42E9-88A6-6403A5A444E5}" dt="2026-09-10T13:43:30.541" v="684" actId="700"/>
          <ac:spMkLst>
            <pc:docMk/>
            <pc:sldMk cId="3656028455" sldId="340"/>
            <ac:spMk id="6" creationId="{BE8C69E0-9C95-1128-361E-4D40C9ABA43F}"/>
          </ac:spMkLst>
        </pc:spChg>
        <pc:spChg chg="add del mod ord">
          <ac:chgData name="Linnea Colliander Celik" userId="c5ba78f3-1e6b-4efe-aa05-c5292fef8111" providerId="ADAL" clId="{EDE98AF2-AB8C-42E9-88A6-6403A5A444E5}" dt="2026-09-10T13:43:30.541" v="684" actId="700"/>
          <ac:spMkLst>
            <pc:docMk/>
            <pc:sldMk cId="3656028455" sldId="340"/>
            <ac:spMk id="7" creationId="{0519310F-A3CC-7CD6-7465-C8BE727DAEF8}"/>
          </ac:spMkLst>
        </pc:spChg>
      </pc:sldChg>
      <pc:sldChg chg="addSp delSp modSp new mod">
        <pc:chgData name="Linnea Colliander Celik" userId="c5ba78f3-1e6b-4efe-aa05-c5292fef8111" providerId="ADAL" clId="{EDE98AF2-AB8C-42E9-88A6-6403A5A444E5}" dt="2026-09-10T14:22:01.231" v="1544" actId="207"/>
        <pc:sldMkLst>
          <pc:docMk/>
          <pc:sldMk cId="979335185" sldId="341"/>
        </pc:sldMkLst>
        <pc:spChg chg="mod">
          <ac:chgData name="Linnea Colliander Celik" userId="c5ba78f3-1e6b-4efe-aa05-c5292fef8111" providerId="ADAL" clId="{EDE98AF2-AB8C-42E9-88A6-6403A5A444E5}" dt="2026-09-10T13:42:30.452" v="682" actId="14100"/>
          <ac:spMkLst>
            <pc:docMk/>
            <pc:sldMk cId="979335185" sldId="341"/>
            <ac:spMk id="2" creationId="{2C984643-5777-8968-68F3-519638C8142C}"/>
          </ac:spMkLst>
        </pc:spChg>
        <pc:spChg chg="del">
          <ac:chgData name="Linnea Colliander Celik" userId="c5ba78f3-1e6b-4efe-aa05-c5292fef8111" providerId="ADAL" clId="{EDE98AF2-AB8C-42E9-88A6-6403A5A444E5}" dt="2026-09-10T13:34:18.542" v="642" actId="22"/>
          <ac:spMkLst>
            <pc:docMk/>
            <pc:sldMk cId="979335185" sldId="341"/>
            <ac:spMk id="3" creationId="{D4A2ABFB-2CFA-C162-11EA-D25B4E86C22F}"/>
          </ac:spMkLst>
        </pc:spChg>
        <pc:spChg chg="del">
          <ac:chgData name="Linnea Colliander Celik" userId="c5ba78f3-1e6b-4efe-aa05-c5292fef8111" providerId="ADAL" clId="{EDE98AF2-AB8C-42E9-88A6-6403A5A444E5}" dt="2026-09-10T13:34:17.132" v="641" actId="22"/>
          <ac:spMkLst>
            <pc:docMk/>
            <pc:sldMk cId="979335185" sldId="341"/>
            <ac:spMk id="4" creationId="{22FA3487-39FB-1F3E-A6DE-58158C663099}"/>
          </ac:spMkLst>
        </pc:spChg>
        <pc:graphicFrameChg chg="add mod">
          <ac:chgData name="Linnea Colliander Celik" userId="c5ba78f3-1e6b-4efe-aa05-c5292fef8111" providerId="ADAL" clId="{EDE98AF2-AB8C-42E9-88A6-6403A5A444E5}" dt="2026-09-10T14:22:01.231" v="1544" actId="207"/>
          <ac:graphicFrameMkLst>
            <pc:docMk/>
            <pc:sldMk cId="979335185" sldId="341"/>
            <ac:graphicFrameMk id="6" creationId="{15EEC500-DBF4-8F64-0D08-355844BEFE27}"/>
          </ac:graphicFrameMkLst>
        </pc:graphicFrameChg>
        <pc:graphicFrameChg chg="add mod">
          <ac:chgData name="Linnea Colliander Celik" userId="c5ba78f3-1e6b-4efe-aa05-c5292fef8111" providerId="ADAL" clId="{EDE98AF2-AB8C-42E9-88A6-6403A5A444E5}" dt="2026-09-10T14:21:50.666" v="1539" actId="207"/>
          <ac:graphicFrameMkLst>
            <pc:docMk/>
            <pc:sldMk cId="979335185" sldId="341"/>
            <ac:graphicFrameMk id="8" creationId="{B6CE65D5-798B-A70A-0B95-8B897B53CD57}"/>
          </ac:graphicFrameMkLst>
        </pc:graphicFrameChg>
      </pc:sldChg>
      <pc:sldChg chg="addSp new del mod">
        <pc:chgData name="Linnea Colliander Celik" userId="c5ba78f3-1e6b-4efe-aa05-c5292fef8111" providerId="ADAL" clId="{EDE98AF2-AB8C-42E9-88A6-6403A5A444E5}" dt="2026-09-10T14:03:44.635" v="1400" actId="47"/>
        <pc:sldMkLst>
          <pc:docMk/>
          <pc:sldMk cId="1755952839" sldId="342"/>
        </pc:sldMkLst>
        <pc:graphicFrameChg chg="add">
          <ac:chgData name="Linnea Colliander Celik" userId="c5ba78f3-1e6b-4efe-aa05-c5292fef8111" providerId="ADAL" clId="{EDE98AF2-AB8C-42E9-88A6-6403A5A444E5}" dt="2026-09-10T13:55:28.727" v="1204" actId="22"/>
          <ac:graphicFrameMkLst>
            <pc:docMk/>
            <pc:sldMk cId="1755952839" sldId="342"/>
            <ac:graphicFrameMk id="6" creationId="{7B95C10D-4161-4FC4-5248-12F95ECCADA0}"/>
          </ac:graphicFrameMkLst>
        </pc:graphicFrameChg>
        <pc:graphicFrameChg chg="add">
          <ac:chgData name="Linnea Colliander Celik" userId="c5ba78f3-1e6b-4efe-aa05-c5292fef8111" providerId="ADAL" clId="{EDE98AF2-AB8C-42E9-88A6-6403A5A444E5}" dt="2026-09-10T13:55:36.952" v="1206" actId="22"/>
          <ac:graphicFrameMkLst>
            <pc:docMk/>
            <pc:sldMk cId="1755952839" sldId="342"/>
            <ac:graphicFrameMk id="8" creationId="{300C64D8-A892-A28B-14E2-C68D3AF6F2B1}"/>
          </ac:graphicFrameMkLst>
        </pc:graphicFrameChg>
        <pc:graphicFrameChg chg="add">
          <ac:chgData name="Linnea Colliander Celik" userId="c5ba78f3-1e6b-4efe-aa05-c5292fef8111" providerId="ADAL" clId="{EDE98AF2-AB8C-42E9-88A6-6403A5A444E5}" dt="2026-09-10T13:55:57.242" v="1208" actId="22"/>
          <ac:graphicFrameMkLst>
            <pc:docMk/>
            <pc:sldMk cId="1755952839" sldId="342"/>
            <ac:graphicFrameMk id="10" creationId="{ABB30021-3B5E-3AEC-77D3-DBEB827BFF7A}"/>
          </ac:graphicFrameMkLst>
        </pc:graphicFrameChg>
      </pc:sldChg>
      <pc:sldChg chg="addSp delSp modSp new mod">
        <pc:chgData name="Linnea Colliander Celik" userId="c5ba78f3-1e6b-4efe-aa05-c5292fef8111" providerId="ADAL" clId="{EDE98AF2-AB8C-42E9-88A6-6403A5A444E5}" dt="2026-09-10T14:23:21.891" v="1563" actId="1076"/>
        <pc:sldMkLst>
          <pc:docMk/>
          <pc:sldMk cId="8441028" sldId="343"/>
        </pc:sldMkLst>
        <pc:spChg chg="mod">
          <ac:chgData name="Linnea Colliander Celik" userId="c5ba78f3-1e6b-4efe-aa05-c5292fef8111" providerId="ADAL" clId="{EDE98AF2-AB8C-42E9-88A6-6403A5A444E5}" dt="2026-09-10T14:10:00.325" v="1463" actId="14100"/>
          <ac:spMkLst>
            <pc:docMk/>
            <pc:sldMk cId="8441028" sldId="343"/>
            <ac:spMk id="2" creationId="{A6BC26DC-B0F0-60DA-D816-0C3125B02B93}"/>
          </ac:spMkLst>
        </pc:spChg>
        <pc:spChg chg="del">
          <ac:chgData name="Linnea Colliander Celik" userId="c5ba78f3-1e6b-4efe-aa05-c5292fef8111" providerId="ADAL" clId="{EDE98AF2-AB8C-42E9-88A6-6403A5A444E5}" dt="2026-09-10T13:56:16.691" v="1210" actId="478"/>
          <ac:spMkLst>
            <pc:docMk/>
            <pc:sldMk cId="8441028" sldId="343"/>
            <ac:spMk id="3" creationId="{5E4E820E-2BBD-859D-FF7F-D14D9154BC53}"/>
          </ac:spMkLst>
        </pc:spChg>
        <pc:spChg chg="del">
          <ac:chgData name="Linnea Colliander Celik" userId="c5ba78f3-1e6b-4efe-aa05-c5292fef8111" providerId="ADAL" clId="{EDE98AF2-AB8C-42E9-88A6-6403A5A444E5}" dt="2026-09-10T13:56:20.071" v="1211" actId="478"/>
          <ac:spMkLst>
            <pc:docMk/>
            <pc:sldMk cId="8441028" sldId="343"/>
            <ac:spMk id="4" creationId="{7B043739-7074-8ED7-232A-678CC8004D6F}"/>
          </ac:spMkLst>
        </pc:spChg>
        <pc:spChg chg="add mod">
          <ac:chgData name="Linnea Colliander Celik" userId="c5ba78f3-1e6b-4efe-aa05-c5292fef8111" providerId="ADAL" clId="{EDE98AF2-AB8C-42E9-88A6-6403A5A444E5}" dt="2026-09-10T14:22:59.791" v="1559" actId="20577"/>
          <ac:spMkLst>
            <pc:docMk/>
            <pc:sldMk cId="8441028" sldId="343"/>
            <ac:spMk id="12" creationId="{630BB03C-60AC-9F1B-0BAD-00EA36336883}"/>
          </ac:spMkLst>
        </pc:spChg>
        <pc:spChg chg="add del mod">
          <ac:chgData name="Linnea Colliander Celik" userId="c5ba78f3-1e6b-4efe-aa05-c5292fef8111" providerId="ADAL" clId="{EDE98AF2-AB8C-42E9-88A6-6403A5A444E5}" dt="2026-09-10T14:08:16.835" v="1440" actId="478"/>
          <ac:spMkLst>
            <pc:docMk/>
            <pc:sldMk cId="8441028" sldId="343"/>
            <ac:spMk id="14" creationId="{7F0F5C0E-80EA-49A0-4293-8CE2C385577B}"/>
          </ac:spMkLst>
        </pc:spChg>
        <pc:spChg chg="add del">
          <ac:chgData name="Linnea Colliander Celik" userId="c5ba78f3-1e6b-4efe-aa05-c5292fef8111" providerId="ADAL" clId="{EDE98AF2-AB8C-42E9-88A6-6403A5A444E5}" dt="2026-09-10T14:02:15.440" v="1391" actId="478"/>
          <ac:spMkLst>
            <pc:docMk/>
            <pc:sldMk cId="8441028" sldId="343"/>
            <ac:spMk id="16" creationId="{7D847169-A7F9-0A02-F683-D1F406F75CC0}"/>
          </ac:spMkLst>
        </pc:spChg>
        <pc:spChg chg="add mod">
          <ac:chgData name="Linnea Colliander Celik" userId="c5ba78f3-1e6b-4efe-aa05-c5292fef8111" providerId="ADAL" clId="{EDE98AF2-AB8C-42E9-88A6-6403A5A444E5}" dt="2026-09-10T14:23:21.891" v="1563" actId="1076"/>
          <ac:spMkLst>
            <pc:docMk/>
            <pc:sldMk cId="8441028" sldId="343"/>
            <ac:spMk id="18" creationId="{356F2320-D863-7705-1E43-613D3C72E922}"/>
          </ac:spMkLst>
        </pc:spChg>
        <pc:spChg chg="add mod">
          <ac:chgData name="Linnea Colliander Celik" userId="c5ba78f3-1e6b-4efe-aa05-c5292fef8111" providerId="ADAL" clId="{EDE98AF2-AB8C-42E9-88A6-6403A5A444E5}" dt="2026-09-10T14:09:04.676" v="1452" actId="1076"/>
          <ac:spMkLst>
            <pc:docMk/>
            <pc:sldMk cId="8441028" sldId="343"/>
            <ac:spMk id="20" creationId="{41A3A286-EFB3-5C28-6EEB-2EB65B9B5C7B}"/>
          </ac:spMkLst>
        </pc:spChg>
        <pc:graphicFrameChg chg="add mod">
          <ac:chgData name="Linnea Colliander Celik" userId="c5ba78f3-1e6b-4efe-aa05-c5292fef8111" providerId="ADAL" clId="{EDE98AF2-AB8C-42E9-88A6-6403A5A444E5}" dt="2026-09-10T14:11:28.455" v="1479" actId="207"/>
          <ac:graphicFrameMkLst>
            <pc:docMk/>
            <pc:sldMk cId="8441028" sldId="343"/>
            <ac:graphicFrameMk id="6" creationId="{BF21CAE2-D2A1-A63B-5AC2-927B8E210168}"/>
          </ac:graphicFrameMkLst>
        </pc:graphicFrameChg>
        <pc:graphicFrameChg chg="add mod">
          <ac:chgData name="Linnea Colliander Celik" userId="c5ba78f3-1e6b-4efe-aa05-c5292fef8111" providerId="ADAL" clId="{EDE98AF2-AB8C-42E9-88A6-6403A5A444E5}" dt="2026-09-10T14:22:24.360" v="1548" actId="207"/>
          <ac:graphicFrameMkLst>
            <pc:docMk/>
            <pc:sldMk cId="8441028" sldId="343"/>
            <ac:graphicFrameMk id="8" creationId="{7901365E-A5BD-12EE-761D-22C675734D1C}"/>
          </ac:graphicFrameMkLst>
        </pc:graphicFrameChg>
        <pc:graphicFrameChg chg="add mod">
          <ac:chgData name="Linnea Colliander Celik" userId="c5ba78f3-1e6b-4efe-aa05-c5292fef8111" providerId="ADAL" clId="{EDE98AF2-AB8C-42E9-88A6-6403A5A444E5}" dt="2026-09-10T14:22:18.518" v="1547" actId="207"/>
          <ac:graphicFrameMkLst>
            <pc:docMk/>
            <pc:sldMk cId="8441028" sldId="343"/>
            <ac:graphicFrameMk id="10" creationId="{42FF599A-CFFA-C48B-844B-2982B4BEB825}"/>
          </ac:graphicFrameMkLst>
        </pc:graphicFrameChg>
      </pc:sldChg>
      <pc:sldMasterChg chg="modSp">
        <pc:chgData name="Linnea Colliander Celik" userId="c5ba78f3-1e6b-4efe-aa05-c5292fef8111" providerId="ADAL" clId="{EDE98AF2-AB8C-42E9-88A6-6403A5A444E5}" dt="2026-09-10T09:51:50.924" v="92" actId="2711"/>
        <pc:sldMasterMkLst>
          <pc:docMk/>
          <pc:sldMasterMk cId="1939141906" sldId="2147483682"/>
        </pc:sldMasterMkLst>
        <pc:spChg chg="mod">
          <ac:chgData name="Linnea Colliander Celik" userId="c5ba78f3-1e6b-4efe-aa05-c5292fef8111" providerId="ADAL" clId="{EDE98AF2-AB8C-42E9-88A6-6403A5A444E5}" dt="2026-09-10T09:51:47.410" v="90" actId="113"/>
          <ac:spMkLst>
            <pc:docMk/>
            <pc:sldMasterMk cId="1939141906" sldId="2147483682"/>
            <ac:spMk id="2" creationId="{00000000-0000-0000-0000-000000000000}"/>
          </ac:spMkLst>
        </pc:spChg>
        <pc:spChg chg="mod">
          <ac:chgData name="Linnea Colliander Celik" userId="c5ba78f3-1e6b-4efe-aa05-c5292fef8111" providerId="ADAL" clId="{EDE98AF2-AB8C-42E9-88A6-6403A5A444E5}" dt="2026-09-10T09:51:50.924" v="92" actId="2711"/>
          <ac:spMkLst>
            <pc:docMk/>
            <pc:sldMasterMk cId="1939141906" sldId="2147483682"/>
            <ac:spMk id="3" creationId="{00000000-0000-0000-0000-000000000000}"/>
          </ac:spMkLst>
        </pc:spChg>
      </pc:sldMasterChg>
      <pc:sldMasterChg chg="modSp">
        <pc:chgData name="Linnea Colliander Celik" userId="c5ba78f3-1e6b-4efe-aa05-c5292fef8111" providerId="ADAL" clId="{EDE98AF2-AB8C-42E9-88A6-6403A5A444E5}" dt="2026-09-10T09:51:39.974" v="89" actId="2711"/>
        <pc:sldMasterMkLst>
          <pc:docMk/>
          <pc:sldMasterMk cId="2056779947" sldId="2147483699"/>
        </pc:sldMasterMkLst>
        <pc:spChg chg="mod">
          <ac:chgData name="Linnea Colliander Celik" userId="c5ba78f3-1e6b-4efe-aa05-c5292fef8111" providerId="ADAL" clId="{EDE98AF2-AB8C-42E9-88A6-6403A5A444E5}" dt="2026-09-10T09:51:34.896" v="87" actId="113"/>
          <ac:spMkLst>
            <pc:docMk/>
            <pc:sldMasterMk cId="2056779947" sldId="2147483699"/>
            <ac:spMk id="2" creationId="{00000000-0000-0000-0000-000000000000}"/>
          </ac:spMkLst>
        </pc:spChg>
        <pc:spChg chg="mod">
          <ac:chgData name="Linnea Colliander Celik" userId="c5ba78f3-1e6b-4efe-aa05-c5292fef8111" providerId="ADAL" clId="{EDE98AF2-AB8C-42E9-88A6-6403A5A444E5}" dt="2026-09-10T09:51:39.974" v="89" actId="2711"/>
          <ac:spMkLst>
            <pc:docMk/>
            <pc:sldMasterMk cId="2056779947" sldId="2147483699"/>
            <ac:spMk id="3" creationId="{00000000-0000-0000-0000-000000000000}"/>
          </ac:spMkLst>
        </pc:spChg>
      </pc:sldMasterChg>
      <pc:sldMasterChg chg="modSp">
        <pc:chgData name="Linnea Colliander Celik" userId="c5ba78f3-1e6b-4efe-aa05-c5292fef8111" providerId="ADAL" clId="{EDE98AF2-AB8C-42E9-88A6-6403A5A444E5}" dt="2026-09-10T09:52:01.957" v="95" actId="2711"/>
        <pc:sldMasterMkLst>
          <pc:docMk/>
          <pc:sldMasterMk cId="3882170877" sldId="2147483708"/>
        </pc:sldMasterMkLst>
        <pc:spChg chg="mod">
          <ac:chgData name="Linnea Colliander Celik" userId="c5ba78f3-1e6b-4efe-aa05-c5292fef8111" providerId="ADAL" clId="{EDE98AF2-AB8C-42E9-88A6-6403A5A444E5}" dt="2026-09-10T09:51:58.865" v="93" actId="113"/>
          <ac:spMkLst>
            <pc:docMk/>
            <pc:sldMasterMk cId="3882170877" sldId="2147483708"/>
            <ac:spMk id="2" creationId="{00000000-0000-0000-0000-000000000000}"/>
          </ac:spMkLst>
        </pc:spChg>
        <pc:spChg chg="mod">
          <ac:chgData name="Linnea Colliander Celik" userId="c5ba78f3-1e6b-4efe-aa05-c5292fef8111" providerId="ADAL" clId="{EDE98AF2-AB8C-42E9-88A6-6403A5A444E5}" dt="2026-09-10T09:52:01.957" v="95" actId="2711"/>
          <ac:spMkLst>
            <pc:docMk/>
            <pc:sldMasterMk cId="3882170877" sldId="2147483708"/>
            <ac:spMk id="3" creationId="{00000000-0000-0000-0000-000000000000}"/>
          </ac:spMkLst>
        </pc:spChg>
      </pc:sldMasterChg>
      <pc:sldMasterChg chg="modSp">
        <pc:chgData name="Linnea Colliander Celik" userId="c5ba78f3-1e6b-4efe-aa05-c5292fef8111" providerId="ADAL" clId="{EDE98AF2-AB8C-42E9-88A6-6403A5A444E5}" dt="2026-09-10T09:52:10.678" v="98" actId="2711"/>
        <pc:sldMasterMkLst>
          <pc:docMk/>
          <pc:sldMasterMk cId="2465613820" sldId="2147483761"/>
        </pc:sldMasterMkLst>
        <pc:spChg chg="mod">
          <ac:chgData name="Linnea Colliander Celik" userId="c5ba78f3-1e6b-4efe-aa05-c5292fef8111" providerId="ADAL" clId="{EDE98AF2-AB8C-42E9-88A6-6403A5A444E5}" dt="2026-09-10T09:52:06.196" v="96" actId="113"/>
          <ac:spMkLst>
            <pc:docMk/>
            <pc:sldMasterMk cId="2465613820" sldId="2147483761"/>
            <ac:spMk id="2" creationId="{00000000-0000-0000-0000-000000000000}"/>
          </ac:spMkLst>
        </pc:spChg>
        <pc:spChg chg="mod">
          <ac:chgData name="Linnea Colliander Celik" userId="c5ba78f3-1e6b-4efe-aa05-c5292fef8111" providerId="ADAL" clId="{EDE98AF2-AB8C-42E9-88A6-6403A5A444E5}" dt="2026-09-10T09:52:10.678" v="98" actId="2711"/>
          <ac:spMkLst>
            <pc:docMk/>
            <pc:sldMasterMk cId="2465613820" sldId="2147483761"/>
            <ac:spMk id="3" creationId="{00000000-0000-0000-0000-000000000000}"/>
          </ac:spMkLst>
        </pc:sp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1" i="1" u="none" strike="noStrike" kern="1200" spc="0" baseline="0">
              <a:solidFill>
                <a:srgbClr val="18185C"/>
              </a:solidFill>
              <a:latin typeface="Aptos" panose="020B0004020202020204" pitchFamily="34" charset="0"/>
              <a:ea typeface="+mn-ea"/>
              <a:cs typeface="+mn-cs"/>
            </a:defRPr>
          </a:pPr>
          <a:endParaRPr lang="sv-SE"/>
        </a:p>
      </c:txPr>
    </c:title>
    <c:autoTitleDeleted val="0"/>
    <c:plotArea>
      <c:layout/>
      <c:pieChart>
        <c:varyColors val="1"/>
        <c:ser>
          <c:idx val="0"/>
          <c:order val="0"/>
          <c:tx>
            <c:strRef>
              <c:f>Blad1!$B$1</c:f>
              <c:strCache>
                <c:ptCount val="1"/>
                <c:pt idx="0">
                  <c:v>Upplever du ofta stress i ditt arbete?</c:v>
                </c:pt>
              </c:strCache>
            </c:strRef>
          </c:tx>
          <c:dPt>
            <c:idx val="0"/>
            <c:bubble3D val="0"/>
            <c:spPr>
              <a:solidFill>
                <a:srgbClr val="E279A4"/>
              </a:solidFill>
              <a:ln w="19050">
                <a:solidFill>
                  <a:schemeClr val="lt1"/>
                </a:solidFill>
              </a:ln>
              <a:effectLst/>
            </c:spPr>
            <c:extLst>
              <c:ext xmlns:c16="http://schemas.microsoft.com/office/drawing/2014/chart" uri="{C3380CC4-5D6E-409C-BE32-E72D297353CC}">
                <c16:uniqueId val="{00000001-DFED-4B25-A603-93E32693AF3B}"/>
              </c:ext>
            </c:extLst>
          </c:dPt>
          <c:dPt>
            <c:idx val="1"/>
            <c:bubble3D val="0"/>
            <c:spPr>
              <a:solidFill>
                <a:srgbClr val="7FC3E8"/>
              </a:solidFill>
              <a:ln w="19050">
                <a:solidFill>
                  <a:schemeClr val="lt1"/>
                </a:solidFill>
              </a:ln>
              <a:effectLst/>
            </c:spPr>
            <c:extLst>
              <c:ext xmlns:c16="http://schemas.microsoft.com/office/drawing/2014/chart" uri="{C3380CC4-5D6E-409C-BE32-E72D297353CC}">
                <c16:uniqueId val="{00000003-DFED-4B25-A603-93E32693AF3B}"/>
              </c:ext>
            </c:extLst>
          </c:dPt>
          <c:dPt>
            <c:idx val="2"/>
            <c:bubble3D val="0"/>
            <c:spPr>
              <a:solidFill>
                <a:srgbClr val="C1E6FB"/>
              </a:solidFill>
              <a:ln w="19050">
                <a:solidFill>
                  <a:schemeClr val="lt1"/>
                </a:solidFill>
              </a:ln>
              <a:effectLst/>
            </c:spPr>
            <c:extLst>
              <c:ext xmlns:c16="http://schemas.microsoft.com/office/drawing/2014/chart" uri="{C3380CC4-5D6E-409C-BE32-E72D297353CC}">
                <c16:uniqueId val="{00000004-DFED-4B25-A603-93E32693AF3B}"/>
              </c:ext>
            </c:extLst>
          </c:dPt>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rgbClr val="18185C"/>
                    </a:solidFill>
                    <a:latin typeface="Aptos" panose="020B0004020202020204" pitchFamily="34" charset="0"/>
                    <a:ea typeface="+mn-ea"/>
                    <a:cs typeface="+mn-cs"/>
                  </a:defRPr>
                </a:pPr>
                <a:endParaRPr lang="sv-S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Blad1!$A$2:$A$4</c:f>
              <c:strCache>
                <c:ptCount val="3"/>
                <c:pt idx="0">
                  <c:v>Ja</c:v>
                </c:pt>
                <c:pt idx="1">
                  <c:v>Nej</c:v>
                </c:pt>
                <c:pt idx="2">
                  <c:v>Vet ej</c:v>
                </c:pt>
              </c:strCache>
            </c:strRef>
          </c:cat>
          <c:val>
            <c:numRef>
              <c:f>Blad1!$B$2:$B$4</c:f>
              <c:numCache>
                <c:formatCode>0%</c:formatCode>
                <c:ptCount val="3"/>
                <c:pt idx="0">
                  <c:v>0.59</c:v>
                </c:pt>
                <c:pt idx="1">
                  <c:v>0.4</c:v>
                </c:pt>
                <c:pt idx="2">
                  <c:v>0.01</c:v>
                </c:pt>
              </c:numCache>
            </c:numRef>
          </c:val>
          <c:extLst>
            <c:ext xmlns:c16="http://schemas.microsoft.com/office/drawing/2014/chart" uri="{C3380CC4-5D6E-409C-BE32-E72D297353CC}">
              <c16:uniqueId val="{00000000-02E4-4DE6-9152-0F8EB0621BD6}"/>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ptos" panose="020B0004020202020204" pitchFamily="34" charset="0"/>
        </a:defRPr>
      </a:pPr>
      <a:endParaRPr lang="sv-S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100" b="1" i="1" u="none" strike="noStrike" kern="1200" spc="0" baseline="0">
              <a:solidFill>
                <a:srgbClr val="18185C"/>
              </a:solidFill>
              <a:latin typeface="Aptos" panose="020B0004020202020204" pitchFamily="34" charset="0"/>
              <a:ea typeface="+mn-ea"/>
              <a:cs typeface="+mn-cs"/>
            </a:defRPr>
          </a:pPr>
          <a:endParaRPr lang="sv-SE"/>
        </a:p>
      </c:txPr>
    </c:title>
    <c:autoTitleDeleted val="0"/>
    <c:plotArea>
      <c:layout/>
      <c:pieChart>
        <c:varyColors val="1"/>
        <c:ser>
          <c:idx val="0"/>
          <c:order val="0"/>
          <c:tx>
            <c:strRef>
              <c:f>Blad1!$B$1</c:f>
              <c:strCache>
                <c:ptCount val="1"/>
                <c:pt idx="0">
                  <c:v>Med din nuvarande arbetssituation bedömer du att du kommer orka/ kunna arbeta fram till pensionen?</c:v>
                </c:pt>
              </c:strCache>
            </c:strRef>
          </c:tx>
          <c:dPt>
            <c:idx val="0"/>
            <c:bubble3D val="0"/>
            <c:spPr>
              <a:solidFill>
                <a:srgbClr val="7FC3E8"/>
              </a:solidFill>
              <a:ln w="19050">
                <a:solidFill>
                  <a:schemeClr val="lt1"/>
                </a:solidFill>
              </a:ln>
              <a:effectLst/>
            </c:spPr>
            <c:extLst>
              <c:ext xmlns:c16="http://schemas.microsoft.com/office/drawing/2014/chart" uri="{C3380CC4-5D6E-409C-BE32-E72D297353CC}">
                <c16:uniqueId val="{00000001-E8E0-4BAE-8118-9712117F4742}"/>
              </c:ext>
            </c:extLst>
          </c:dPt>
          <c:dPt>
            <c:idx val="1"/>
            <c:bubble3D val="0"/>
            <c:spPr>
              <a:solidFill>
                <a:srgbClr val="E279A4"/>
              </a:solidFill>
              <a:ln w="19050">
                <a:solidFill>
                  <a:schemeClr val="lt1"/>
                </a:solidFill>
              </a:ln>
              <a:effectLst/>
            </c:spPr>
            <c:extLst>
              <c:ext xmlns:c16="http://schemas.microsoft.com/office/drawing/2014/chart" uri="{C3380CC4-5D6E-409C-BE32-E72D297353CC}">
                <c16:uniqueId val="{00000003-E8E0-4BAE-8118-9712117F4742}"/>
              </c:ext>
            </c:extLst>
          </c:dPt>
          <c:dPt>
            <c:idx val="2"/>
            <c:bubble3D val="0"/>
            <c:spPr>
              <a:solidFill>
                <a:srgbClr val="F2B4D2"/>
              </a:solidFill>
              <a:ln w="19050">
                <a:solidFill>
                  <a:schemeClr val="lt1"/>
                </a:solidFill>
              </a:ln>
              <a:effectLst/>
            </c:spPr>
            <c:extLst>
              <c:ext xmlns:c16="http://schemas.microsoft.com/office/drawing/2014/chart" uri="{C3380CC4-5D6E-409C-BE32-E72D297353CC}">
                <c16:uniqueId val="{00000005-E8E0-4BAE-8118-9712117F4742}"/>
              </c:ext>
            </c:extLst>
          </c:dPt>
          <c:dPt>
            <c:idx val="3"/>
            <c:bubble3D val="0"/>
            <c:spPr>
              <a:solidFill>
                <a:srgbClr val="C1E6FB"/>
              </a:solidFill>
              <a:ln w="19050">
                <a:solidFill>
                  <a:schemeClr val="lt1"/>
                </a:solidFill>
              </a:ln>
              <a:effectLst/>
            </c:spPr>
            <c:extLst>
              <c:ext xmlns:c16="http://schemas.microsoft.com/office/drawing/2014/chart" uri="{C3380CC4-5D6E-409C-BE32-E72D297353CC}">
                <c16:uniqueId val="{00000007-E8E0-4BAE-8118-9712117F4742}"/>
              </c:ext>
            </c:extLst>
          </c:dPt>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rgbClr val="18185C"/>
                    </a:solidFill>
                    <a:latin typeface="Aptos" panose="020B0004020202020204" pitchFamily="34" charset="0"/>
                    <a:ea typeface="+mn-ea"/>
                    <a:cs typeface="+mn-cs"/>
                  </a:defRPr>
                </a:pPr>
                <a:endParaRPr lang="sv-S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Blad1!$A$2:$A$5</c:f>
              <c:strCache>
                <c:ptCount val="4"/>
                <c:pt idx="0">
                  <c:v>Ja</c:v>
                </c:pt>
                <c:pt idx="1">
                  <c:v>Nej, pga för mycket stress</c:v>
                </c:pt>
                <c:pt idx="2">
                  <c:v>Nej, pga andra anledningar</c:v>
                </c:pt>
                <c:pt idx="3">
                  <c:v>Vet ej</c:v>
                </c:pt>
              </c:strCache>
            </c:strRef>
          </c:cat>
          <c:val>
            <c:numRef>
              <c:f>Blad1!$B$2:$B$5</c:f>
              <c:numCache>
                <c:formatCode>0%</c:formatCode>
                <c:ptCount val="4"/>
                <c:pt idx="0">
                  <c:v>0.17</c:v>
                </c:pt>
                <c:pt idx="1">
                  <c:v>0.64</c:v>
                </c:pt>
                <c:pt idx="2">
                  <c:v>0.04</c:v>
                </c:pt>
                <c:pt idx="3">
                  <c:v>0.09</c:v>
                </c:pt>
              </c:numCache>
            </c:numRef>
          </c:val>
          <c:extLst>
            <c:ext xmlns:c16="http://schemas.microsoft.com/office/drawing/2014/chart" uri="{C3380CC4-5D6E-409C-BE32-E72D297353CC}">
              <c16:uniqueId val="{00000000-FD34-484F-A902-C7F0E314ACD5}"/>
            </c:ext>
          </c:extLst>
        </c:ser>
        <c:ser>
          <c:idx val="1"/>
          <c:order val="1"/>
          <c:tx>
            <c:strRef>
              <c:f>Blad1!$C$1</c:f>
              <c:strCache>
                <c:ptCount val="1"/>
                <c:pt idx="0">
                  <c:v>Kolumn1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9-E8E0-4BAE-8118-9712117F4742}"/>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B-E8E0-4BAE-8118-9712117F4742}"/>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D-E8E0-4BAE-8118-9712117F4742}"/>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F-E8E0-4BAE-8118-9712117F4742}"/>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sv-S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Blad1!$A$2:$A$5</c:f>
              <c:strCache>
                <c:ptCount val="4"/>
                <c:pt idx="0">
                  <c:v>Ja</c:v>
                </c:pt>
                <c:pt idx="1">
                  <c:v>Nej, pga för mycket stress</c:v>
                </c:pt>
                <c:pt idx="2">
                  <c:v>Nej, pga andra anledningar</c:v>
                </c:pt>
                <c:pt idx="3">
                  <c:v>Vet ej</c:v>
                </c:pt>
              </c:strCache>
            </c:strRef>
          </c:cat>
          <c:val>
            <c:numRef>
              <c:f>Blad1!$C$2:$C$5</c:f>
              <c:numCache>
                <c:formatCode>General</c:formatCode>
                <c:ptCount val="4"/>
              </c:numCache>
            </c:numRef>
          </c:val>
          <c:extLst>
            <c:ext xmlns:c16="http://schemas.microsoft.com/office/drawing/2014/chart" uri="{C3380CC4-5D6E-409C-BE32-E72D297353CC}">
              <c16:uniqueId val="{00000001-FD34-484F-A902-C7F0E314ACD5}"/>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sv-S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15107365384704682"/>
          <c:y val="4.1318247292963454E-2"/>
        </c:manualLayout>
      </c:layout>
      <c:overlay val="0"/>
      <c:spPr>
        <a:noFill/>
        <a:ln>
          <a:noFill/>
        </a:ln>
        <a:effectLst/>
      </c:spPr>
      <c:txPr>
        <a:bodyPr rot="0" spcFirstLastPara="1" vertOverflow="ellipsis" vert="horz" wrap="square" anchor="ctr" anchorCtr="1"/>
        <a:lstStyle/>
        <a:p>
          <a:pPr>
            <a:defRPr sz="1400" b="1" i="1" u="none" strike="noStrike" kern="1200" spc="0" baseline="0">
              <a:solidFill>
                <a:srgbClr val="18185C"/>
              </a:solidFill>
              <a:latin typeface="Aptos" panose="020B0004020202020204" pitchFamily="34" charset="0"/>
              <a:ea typeface="+mn-ea"/>
              <a:cs typeface="+mn-cs"/>
            </a:defRPr>
          </a:pPr>
          <a:endParaRPr lang="sv-SE"/>
        </a:p>
      </c:txPr>
    </c:title>
    <c:autoTitleDeleted val="0"/>
    <c:plotArea>
      <c:layout/>
      <c:pieChart>
        <c:varyColors val="1"/>
        <c:ser>
          <c:idx val="0"/>
          <c:order val="0"/>
          <c:tx>
            <c:strRef>
              <c:f>Blad1!$B$1</c:f>
              <c:strCache>
                <c:ptCount val="1"/>
                <c:pt idx="0">
                  <c:v>Bortprioriterar du raster, tar förkortad eller ingen lunch?</c:v>
                </c:pt>
              </c:strCache>
            </c:strRef>
          </c:tx>
          <c:dPt>
            <c:idx val="0"/>
            <c:bubble3D val="0"/>
            <c:spPr>
              <a:solidFill>
                <a:srgbClr val="E279A4"/>
              </a:solidFill>
              <a:ln w="19050">
                <a:solidFill>
                  <a:schemeClr val="lt1"/>
                </a:solidFill>
              </a:ln>
              <a:effectLst/>
            </c:spPr>
            <c:extLst>
              <c:ext xmlns:c16="http://schemas.microsoft.com/office/drawing/2014/chart" uri="{C3380CC4-5D6E-409C-BE32-E72D297353CC}">
                <c16:uniqueId val="{00000001-7D2E-4A76-8E10-CC2D6990F72F}"/>
              </c:ext>
            </c:extLst>
          </c:dPt>
          <c:dPt>
            <c:idx val="1"/>
            <c:bubble3D val="0"/>
            <c:spPr>
              <a:solidFill>
                <a:srgbClr val="C1E6FB"/>
              </a:solidFill>
              <a:ln w="19050">
                <a:solidFill>
                  <a:schemeClr val="lt1"/>
                </a:solidFill>
              </a:ln>
              <a:effectLst/>
            </c:spPr>
            <c:extLst>
              <c:ext xmlns:c16="http://schemas.microsoft.com/office/drawing/2014/chart" uri="{C3380CC4-5D6E-409C-BE32-E72D297353CC}">
                <c16:uniqueId val="{00000003-7D2E-4A76-8E10-CC2D6990F72F}"/>
              </c:ext>
            </c:extLst>
          </c:dPt>
          <c:dPt>
            <c:idx val="2"/>
            <c:bubble3D val="0"/>
            <c:spPr>
              <a:solidFill>
                <a:srgbClr val="7FC3E8"/>
              </a:solidFill>
              <a:ln w="19050">
                <a:solidFill>
                  <a:schemeClr val="lt1"/>
                </a:solidFill>
              </a:ln>
              <a:effectLst/>
            </c:spPr>
            <c:extLst>
              <c:ext xmlns:c16="http://schemas.microsoft.com/office/drawing/2014/chart" uri="{C3380CC4-5D6E-409C-BE32-E72D297353CC}">
                <c16:uniqueId val="{00000005-7D2E-4A76-8E10-CC2D6990F72F}"/>
              </c:ext>
            </c:extLst>
          </c:dPt>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rgbClr val="18185C"/>
                    </a:solidFill>
                    <a:latin typeface="Aptos" panose="020B0004020202020204" pitchFamily="34" charset="0"/>
                    <a:ea typeface="+mn-ea"/>
                    <a:cs typeface="+mn-cs"/>
                  </a:defRPr>
                </a:pPr>
                <a:endParaRPr lang="sv-S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Blad1!$A$2:$A$4</c:f>
              <c:strCache>
                <c:ptCount val="3"/>
                <c:pt idx="0">
                  <c:v>Minst en gång i veckan</c:v>
                </c:pt>
                <c:pt idx="1">
                  <c:v>Mer sällan</c:v>
                </c:pt>
                <c:pt idx="2">
                  <c:v>Aldrig</c:v>
                </c:pt>
              </c:strCache>
            </c:strRef>
          </c:cat>
          <c:val>
            <c:numRef>
              <c:f>Blad1!$B$2:$B$4</c:f>
              <c:numCache>
                <c:formatCode>0%</c:formatCode>
                <c:ptCount val="3"/>
                <c:pt idx="0">
                  <c:v>0.49</c:v>
                </c:pt>
                <c:pt idx="1">
                  <c:v>0.27</c:v>
                </c:pt>
                <c:pt idx="2">
                  <c:v>0.24</c:v>
                </c:pt>
              </c:numCache>
            </c:numRef>
          </c:val>
          <c:extLst>
            <c:ext xmlns:c16="http://schemas.microsoft.com/office/drawing/2014/chart" uri="{C3380CC4-5D6E-409C-BE32-E72D297353CC}">
              <c16:uniqueId val="{00000000-1BCA-4BEB-9C3E-E64B88B17EF9}"/>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sv-S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1" i="1" u="none" strike="noStrike" kern="1200" spc="0" baseline="0">
              <a:solidFill>
                <a:srgbClr val="18185C"/>
              </a:solidFill>
              <a:latin typeface="Aptos" panose="020B0004020202020204" pitchFamily="34" charset="0"/>
              <a:ea typeface="+mn-ea"/>
              <a:cs typeface="+mn-cs"/>
            </a:defRPr>
          </a:pPr>
          <a:endParaRPr lang="sv-SE"/>
        </a:p>
      </c:txPr>
    </c:title>
    <c:autoTitleDeleted val="0"/>
    <c:plotArea>
      <c:layout/>
      <c:pieChart>
        <c:varyColors val="1"/>
        <c:ser>
          <c:idx val="0"/>
          <c:order val="0"/>
          <c:tx>
            <c:strRef>
              <c:f>Blad1!$B$1</c:f>
              <c:strCache>
                <c:ptCount val="1"/>
                <c:pt idx="0">
                  <c:v>Hur ser din arbetsbelastning ut?</c:v>
                </c:pt>
              </c:strCache>
            </c:strRef>
          </c:tx>
          <c:dPt>
            <c:idx val="0"/>
            <c:bubble3D val="0"/>
            <c:spPr>
              <a:solidFill>
                <a:srgbClr val="E279A4"/>
              </a:solidFill>
              <a:ln w="19050">
                <a:solidFill>
                  <a:schemeClr val="lt1"/>
                </a:solidFill>
              </a:ln>
              <a:effectLst/>
            </c:spPr>
            <c:extLst>
              <c:ext xmlns:c16="http://schemas.microsoft.com/office/drawing/2014/chart" uri="{C3380CC4-5D6E-409C-BE32-E72D297353CC}">
                <c16:uniqueId val="{00000001-2836-411D-AC07-06D7D16E27A9}"/>
              </c:ext>
            </c:extLst>
          </c:dPt>
          <c:dPt>
            <c:idx val="1"/>
            <c:bubble3D val="0"/>
            <c:spPr>
              <a:solidFill>
                <a:srgbClr val="F2B4D2"/>
              </a:solidFill>
              <a:ln w="19050">
                <a:solidFill>
                  <a:schemeClr val="lt1"/>
                </a:solidFill>
              </a:ln>
              <a:effectLst/>
            </c:spPr>
            <c:extLst>
              <c:ext xmlns:c16="http://schemas.microsoft.com/office/drawing/2014/chart" uri="{C3380CC4-5D6E-409C-BE32-E72D297353CC}">
                <c16:uniqueId val="{00000003-2836-411D-AC07-06D7D16E27A9}"/>
              </c:ext>
            </c:extLst>
          </c:dPt>
          <c:dPt>
            <c:idx val="2"/>
            <c:bubble3D val="0"/>
            <c:spPr>
              <a:solidFill>
                <a:srgbClr val="C1E6FB"/>
              </a:solidFill>
              <a:ln w="19050">
                <a:solidFill>
                  <a:schemeClr val="lt1"/>
                </a:solidFill>
              </a:ln>
              <a:effectLst/>
            </c:spPr>
            <c:extLst>
              <c:ext xmlns:c16="http://schemas.microsoft.com/office/drawing/2014/chart" uri="{C3380CC4-5D6E-409C-BE32-E72D297353CC}">
                <c16:uniqueId val="{00000005-2836-411D-AC07-06D7D16E27A9}"/>
              </c:ext>
            </c:extLst>
          </c:dPt>
          <c:dPt>
            <c:idx val="3"/>
            <c:bubble3D val="0"/>
            <c:spPr>
              <a:solidFill>
                <a:srgbClr val="7FC3E8"/>
              </a:solidFill>
              <a:ln w="19050">
                <a:solidFill>
                  <a:schemeClr val="lt1"/>
                </a:solidFill>
              </a:ln>
              <a:effectLst/>
            </c:spPr>
            <c:extLst>
              <c:ext xmlns:c16="http://schemas.microsoft.com/office/drawing/2014/chart" uri="{C3380CC4-5D6E-409C-BE32-E72D297353CC}">
                <c16:uniqueId val="{00000007-2836-411D-AC07-06D7D16E27A9}"/>
              </c:ext>
            </c:extLst>
          </c:dPt>
          <c:dPt>
            <c:idx val="4"/>
            <c:bubble3D val="0"/>
            <c:spPr>
              <a:solidFill>
                <a:srgbClr val="F2B4D2"/>
              </a:solidFill>
              <a:ln w="19050">
                <a:solidFill>
                  <a:schemeClr val="lt1"/>
                </a:solidFill>
              </a:ln>
              <a:effectLst/>
            </c:spPr>
            <c:extLst>
              <c:ext xmlns:c16="http://schemas.microsoft.com/office/drawing/2014/chart" uri="{C3380CC4-5D6E-409C-BE32-E72D297353CC}">
                <c16:uniqueId val="{00000010-333E-4733-B51A-06205622C5DA}"/>
              </c:ext>
            </c:extLst>
          </c:dPt>
          <c:dLbls>
            <c:dLbl>
              <c:idx val="3"/>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2836-411D-AC07-06D7D16E27A9}"/>
                </c:ext>
              </c:extLst>
            </c:dLbl>
            <c:spPr>
              <a:noFill/>
              <a:ln>
                <a:noFill/>
              </a:ln>
              <a:effectLst/>
            </c:spPr>
            <c:txPr>
              <a:bodyPr rot="0" spcFirstLastPara="1" vertOverflow="ellipsis" vert="horz" wrap="square" anchor="ctr" anchorCtr="1"/>
              <a:lstStyle/>
              <a:p>
                <a:pPr>
                  <a:defRPr sz="1400" b="0" i="0" u="none" strike="noStrike" kern="1200" baseline="0">
                    <a:solidFill>
                      <a:srgbClr val="18185C"/>
                    </a:solidFill>
                    <a:latin typeface="Aptos" panose="020B0004020202020204" pitchFamily="34" charset="0"/>
                    <a:ea typeface="+mn-ea"/>
                    <a:cs typeface="+mn-cs"/>
                  </a:defRPr>
                </a:pPr>
                <a:endParaRPr lang="sv-S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Blad1!$A$2:$A$5</c:f>
              <c:strCache>
                <c:ptCount val="4"/>
                <c:pt idx="0">
                  <c:v>Mycket hög arbetsbelastning</c:v>
                </c:pt>
                <c:pt idx="1">
                  <c:v>Hög arbetsbelastning</c:v>
                </c:pt>
                <c:pt idx="2">
                  <c:v>Varken hög eller låg arbetsbelastning</c:v>
                </c:pt>
                <c:pt idx="3">
                  <c:v>Låg eller mycket låg arbetsbelastning</c:v>
                </c:pt>
              </c:strCache>
            </c:strRef>
          </c:cat>
          <c:val>
            <c:numRef>
              <c:f>Blad1!$B$2:$B$5</c:f>
              <c:numCache>
                <c:formatCode>0%</c:formatCode>
                <c:ptCount val="4"/>
                <c:pt idx="0">
                  <c:v>0.11</c:v>
                </c:pt>
                <c:pt idx="1">
                  <c:v>0.44</c:v>
                </c:pt>
                <c:pt idx="2">
                  <c:v>0.4</c:v>
                </c:pt>
                <c:pt idx="3">
                  <c:v>0.04</c:v>
                </c:pt>
              </c:numCache>
            </c:numRef>
          </c:val>
          <c:extLst>
            <c:ext xmlns:c16="http://schemas.microsoft.com/office/drawing/2014/chart" uri="{C3380CC4-5D6E-409C-BE32-E72D297353CC}">
              <c16:uniqueId val="{00000008-2836-411D-AC07-06D7D16E27A9}"/>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Aptos" panose="020B0004020202020204" pitchFamily="34" charset="0"/>
        </a:defRPr>
      </a:pPr>
      <a:endParaRPr lang="sv-S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1" i="1" u="none" strike="noStrike" kern="1200" spc="0" baseline="0">
              <a:solidFill>
                <a:srgbClr val="18185C"/>
              </a:solidFill>
              <a:latin typeface="Aptos" panose="020B0004020202020204" pitchFamily="34" charset="0"/>
              <a:ea typeface="+mn-ea"/>
              <a:cs typeface="+mn-cs"/>
            </a:defRPr>
          </a:pPr>
          <a:endParaRPr lang="sv-SE"/>
        </a:p>
      </c:txPr>
    </c:title>
    <c:autoTitleDeleted val="0"/>
    <c:plotArea>
      <c:layout/>
      <c:pieChart>
        <c:varyColors val="1"/>
        <c:ser>
          <c:idx val="0"/>
          <c:order val="0"/>
          <c:tx>
            <c:strRef>
              <c:f>Blad1!$B$1</c:f>
              <c:strCache>
                <c:ptCount val="1"/>
                <c:pt idx="0">
                  <c:v>Hur ofta jobbar du övertid?</c:v>
                </c:pt>
              </c:strCache>
            </c:strRef>
          </c:tx>
          <c:dPt>
            <c:idx val="0"/>
            <c:bubble3D val="0"/>
            <c:spPr>
              <a:solidFill>
                <a:srgbClr val="E279A4"/>
              </a:solidFill>
              <a:ln w="19050">
                <a:solidFill>
                  <a:schemeClr val="lt1"/>
                </a:solidFill>
              </a:ln>
              <a:effectLst/>
            </c:spPr>
            <c:extLst>
              <c:ext xmlns:c16="http://schemas.microsoft.com/office/drawing/2014/chart" uri="{C3380CC4-5D6E-409C-BE32-E72D297353CC}">
                <c16:uniqueId val="{00000001-538F-4187-B842-F9ED167A800C}"/>
              </c:ext>
            </c:extLst>
          </c:dPt>
          <c:dPt>
            <c:idx val="1"/>
            <c:bubble3D val="0"/>
            <c:spPr>
              <a:solidFill>
                <a:srgbClr val="C1E6FB"/>
              </a:solidFill>
              <a:ln w="19050">
                <a:solidFill>
                  <a:schemeClr val="lt1"/>
                </a:solidFill>
              </a:ln>
              <a:effectLst/>
            </c:spPr>
            <c:extLst>
              <c:ext xmlns:c16="http://schemas.microsoft.com/office/drawing/2014/chart" uri="{C3380CC4-5D6E-409C-BE32-E72D297353CC}">
                <c16:uniqueId val="{00000003-538F-4187-B842-F9ED167A800C}"/>
              </c:ext>
            </c:extLst>
          </c:dPt>
          <c:dPt>
            <c:idx val="2"/>
            <c:bubble3D val="0"/>
            <c:spPr>
              <a:solidFill>
                <a:srgbClr val="7FC3E8"/>
              </a:solidFill>
              <a:ln w="19050">
                <a:solidFill>
                  <a:schemeClr val="lt1"/>
                </a:solidFill>
              </a:ln>
              <a:effectLst/>
            </c:spPr>
            <c:extLst>
              <c:ext xmlns:c16="http://schemas.microsoft.com/office/drawing/2014/chart" uri="{C3380CC4-5D6E-409C-BE32-E72D297353CC}">
                <c16:uniqueId val="{00000005-538F-4187-B842-F9ED167A800C}"/>
              </c:ext>
            </c:extLst>
          </c:dPt>
          <c:dPt>
            <c:idx val="3"/>
            <c:bubble3D val="0"/>
            <c:spPr>
              <a:solidFill>
                <a:srgbClr val="299CD8"/>
              </a:solidFill>
              <a:ln w="19050">
                <a:solidFill>
                  <a:schemeClr val="lt1"/>
                </a:solidFill>
              </a:ln>
              <a:effectLst/>
            </c:spPr>
            <c:extLst>
              <c:ext xmlns:c16="http://schemas.microsoft.com/office/drawing/2014/chart" uri="{C3380CC4-5D6E-409C-BE32-E72D297353CC}">
                <c16:uniqueId val="{00000007-538F-4187-B842-F9ED167A800C}"/>
              </c:ext>
            </c:extLst>
          </c:dPt>
          <c:dPt>
            <c:idx val="4"/>
            <c:bubble3D val="0"/>
            <c:spPr>
              <a:solidFill>
                <a:srgbClr val="18185C"/>
              </a:solidFill>
              <a:ln w="19050">
                <a:solidFill>
                  <a:schemeClr val="lt1"/>
                </a:solidFill>
              </a:ln>
              <a:effectLst/>
            </c:spPr>
            <c:extLst>
              <c:ext xmlns:c16="http://schemas.microsoft.com/office/drawing/2014/chart" uri="{C3380CC4-5D6E-409C-BE32-E72D297353CC}">
                <c16:uniqueId val="{00000009-538F-4187-B842-F9ED167A800C}"/>
              </c:ext>
            </c:extLst>
          </c:dPt>
          <c:dLbls>
            <c:spPr>
              <a:noFill/>
              <a:ln>
                <a:noFill/>
              </a:ln>
              <a:effectLst/>
            </c:spPr>
            <c:txPr>
              <a:bodyPr rot="0" spcFirstLastPara="1" vertOverflow="ellipsis" vert="horz" wrap="square" anchor="ctr" anchorCtr="1"/>
              <a:lstStyle/>
              <a:p>
                <a:pPr>
                  <a:defRPr sz="1400" b="0" i="0" u="none" strike="noStrike" kern="1200" baseline="0">
                    <a:solidFill>
                      <a:srgbClr val="18185C"/>
                    </a:solidFill>
                    <a:latin typeface="Aptos" panose="020B0004020202020204" pitchFamily="34" charset="0"/>
                    <a:ea typeface="+mn-ea"/>
                    <a:cs typeface="+mn-cs"/>
                  </a:defRPr>
                </a:pPr>
                <a:endParaRPr lang="sv-S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Blad1!$A$2:$A$4</c:f>
              <c:strCache>
                <c:ptCount val="3"/>
                <c:pt idx="0">
                  <c:v>Minst en gång i veckan</c:v>
                </c:pt>
                <c:pt idx="1">
                  <c:v>Mer sällan</c:v>
                </c:pt>
                <c:pt idx="2">
                  <c:v>Aldrig</c:v>
                </c:pt>
              </c:strCache>
            </c:strRef>
          </c:cat>
          <c:val>
            <c:numRef>
              <c:f>Blad1!$B$2:$B$4</c:f>
              <c:numCache>
                <c:formatCode>0%</c:formatCode>
                <c:ptCount val="3"/>
                <c:pt idx="0">
                  <c:v>0.34</c:v>
                </c:pt>
                <c:pt idx="1">
                  <c:v>0.37</c:v>
                </c:pt>
                <c:pt idx="2">
                  <c:v>0.28999999999999998</c:v>
                </c:pt>
              </c:numCache>
            </c:numRef>
          </c:val>
          <c:extLst>
            <c:ext xmlns:c16="http://schemas.microsoft.com/office/drawing/2014/chart" uri="{C3380CC4-5D6E-409C-BE32-E72D297353CC}">
              <c16:uniqueId val="{0000000A-538F-4187-B842-F9ED167A800C}"/>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Aptos" panose="020B0004020202020204" pitchFamily="34" charset="0"/>
        </a:defRPr>
      </a:pPr>
      <a:endParaRPr lang="sv-S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1" i="0" u="none" strike="noStrike" kern="1200" spc="0" baseline="0">
              <a:solidFill>
                <a:srgbClr val="18185C"/>
              </a:solidFill>
              <a:latin typeface="Aptos" panose="020B0004020202020204" pitchFamily="34" charset="0"/>
              <a:ea typeface="+mn-ea"/>
              <a:cs typeface="+mn-cs"/>
            </a:defRPr>
          </a:pPr>
          <a:endParaRPr lang="sv-SE"/>
        </a:p>
      </c:txPr>
    </c:title>
    <c:autoTitleDeleted val="0"/>
    <c:plotArea>
      <c:layout>
        <c:manualLayout>
          <c:layoutTarget val="inner"/>
          <c:xMode val="edge"/>
          <c:yMode val="edge"/>
          <c:x val="0.44373866373632093"/>
          <c:y val="9.6787789495891327E-2"/>
          <c:w val="0.5267440530809071"/>
          <c:h val="0.85933741925483786"/>
        </c:manualLayout>
      </c:layout>
      <c:barChart>
        <c:barDir val="bar"/>
        <c:grouping val="clustered"/>
        <c:varyColors val="0"/>
        <c:ser>
          <c:idx val="0"/>
          <c:order val="0"/>
          <c:tx>
            <c:strRef>
              <c:f>Blad1!$B$1</c:f>
              <c:strCache>
                <c:ptCount val="1"/>
                <c:pt idx="0">
                  <c:v>Topp 5 anledningar till att jobba övertid</c:v>
                </c:pt>
              </c:strCache>
            </c:strRef>
          </c:tx>
          <c:spPr>
            <a:solidFill>
              <a:srgbClr val="E279A4"/>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rgbClr val="18185C"/>
                    </a:solidFill>
                    <a:latin typeface="Aptos" panose="020B0004020202020204" pitchFamily="34" charset="0"/>
                    <a:ea typeface="+mn-ea"/>
                    <a:cs typeface="+mn-cs"/>
                  </a:defRPr>
                </a:pPr>
                <a:endParaRPr lang="sv-S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Blad1!$A$2:$A$6</c:f>
              <c:strCache>
                <c:ptCount val="5"/>
                <c:pt idx="0">
                  <c:v>Vi är för få anställda</c:v>
                </c:pt>
                <c:pt idx="1">
                  <c:v>Jag har svårt att släppa jobbet</c:v>
                </c:pt>
                <c:pt idx="2">
                  <c:v>För mycket möten, som gör att jag inte hinner jobba med annat</c:v>
                </c:pt>
                <c:pt idx="3">
                  <c:v>Jag hinner inte med mina arbetsuppgifter på ordinarie arbetstid</c:v>
                </c:pt>
                <c:pt idx="4">
                  <c:v>Oförutsedda uppgifter som kommer in från sidan med kort deadline.</c:v>
                </c:pt>
              </c:strCache>
            </c:strRef>
          </c:cat>
          <c:val>
            <c:numRef>
              <c:f>Blad1!$B$2:$B$6</c:f>
              <c:numCache>
                <c:formatCode>0%</c:formatCode>
                <c:ptCount val="5"/>
                <c:pt idx="0">
                  <c:v>0.24</c:v>
                </c:pt>
                <c:pt idx="1">
                  <c:v>0.26</c:v>
                </c:pt>
                <c:pt idx="2">
                  <c:v>0.32</c:v>
                </c:pt>
                <c:pt idx="3">
                  <c:v>0.46</c:v>
                </c:pt>
                <c:pt idx="4">
                  <c:v>0.48</c:v>
                </c:pt>
              </c:numCache>
            </c:numRef>
          </c:val>
          <c:extLst>
            <c:ext xmlns:c16="http://schemas.microsoft.com/office/drawing/2014/chart" uri="{C3380CC4-5D6E-409C-BE32-E72D297353CC}">
              <c16:uniqueId val="{00000000-6BCB-4480-A787-F466359211AC}"/>
            </c:ext>
          </c:extLst>
        </c:ser>
        <c:dLbls>
          <c:dLblPos val="outEnd"/>
          <c:showLegendKey val="0"/>
          <c:showVal val="1"/>
          <c:showCatName val="0"/>
          <c:showSerName val="0"/>
          <c:showPercent val="0"/>
          <c:showBubbleSize val="0"/>
        </c:dLbls>
        <c:gapWidth val="100"/>
        <c:axId val="1235457952"/>
        <c:axId val="1012260528"/>
      </c:barChart>
      <c:catAx>
        <c:axId val="1235457952"/>
        <c:scaling>
          <c:orientation val="minMax"/>
        </c:scaling>
        <c:delete val="0"/>
        <c:axPos val="l"/>
        <c:numFmt formatCode="General" sourceLinked="1"/>
        <c:majorTickMark val="none"/>
        <c:minorTickMark val="none"/>
        <c:tickLblPos val="nextTo"/>
        <c:spPr>
          <a:noFill/>
          <a:ln w="9525" cap="flat" cmpd="sng" algn="ctr">
            <a:solidFill>
              <a:srgbClr val="C1E6FB"/>
            </a:solidFill>
            <a:round/>
          </a:ln>
          <a:effectLst/>
        </c:spPr>
        <c:txPr>
          <a:bodyPr rot="-60000000" spcFirstLastPara="1" vertOverflow="ellipsis" vert="horz" wrap="square" anchor="ctr" anchorCtr="0"/>
          <a:lstStyle/>
          <a:p>
            <a:pPr>
              <a:defRPr sz="1200" b="0" i="0" u="none" strike="noStrike" kern="1200" baseline="0">
                <a:solidFill>
                  <a:srgbClr val="18185C"/>
                </a:solidFill>
                <a:latin typeface="Aptos" panose="020B0004020202020204" pitchFamily="34" charset="0"/>
                <a:ea typeface="+mn-ea"/>
                <a:cs typeface="+mn-cs"/>
              </a:defRPr>
            </a:pPr>
            <a:endParaRPr lang="sv-SE"/>
          </a:p>
        </c:txPr>
        <c:crossAx val="1012260528"/>
        <c:crosses val="autoZero"/>
        <c:auto val="1"/>
        <c:lblAlgn val="ctr"/>
        <c:lblOffset val="100"/>
        <c:noMultiLvlLbl val="0"/>
      </c:catAx>
      <c:valAx>
        <c:axId val="1012260528"/>
        <c:scaling>
          <c:orientation val="minMax"/>
        </c:scaling>
        <c:delete val="1"/>
        <c:axPos val="b"/>
        <c:numFmt formatCode="0%" sourceLinked="1"/>
        <c:majorTickMark val="none"/>
        <c:minorTickMark val="none"/>
        <c:tickLblPos val="nextTo"/>
        <c:crossAx val="123545795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18185C"/>
          </a:solidFill>
          <a:latin typeface="Aptos" panose="020B0004020202020204" pitchFamily="34" charset="0"/>
        </a:defRPr>
      </a:pPr>
      <a:endParaRPr lang="sv-SE"/>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1" i="0" u="none" strike="noStrike" kern="1200" spc="0" baseline="0">
              <a:solidFill>
                <a:srgbClr val="18185C"/>
              </a:solidFill>
              <a:latin typeface="Aptos" panose="020B0004020202020204" pitchFamily="34" charset="0"/>
              <a:ea typeface="+mn-ea"/>
              <a:cs typeface="+mn-cs"/>
            </a:defRPr>
          </a:pPr>
          <a:endParaRPr lang="sv-SE"/>
        </a:p>
      </c:txPr>
    </c:title>
    <c:autoTitleDeleted val="0"/>
    <c:plotArea>
      <c:layout>
        <c:manualLayout>
          <c:layoutTarget val="inner"/>
          <c:xMode val="edge"/>
          <c:yMode val="edge"/>
          <c:x val="0.44373866373632093"/>
          <c:y val="9.6787789495891327E-2"/>
          <c:w val="0.5267440530809071"/>
          <c:h val="0.85933741925483786"/>
        </c:manualLayout>
      </c:layout>
      <c:barChart>
        <c:barDir val="bar"/>
        <c:grouping val="clustered"/>
        <c:varyColors val="0"/>
        <c:ser>
          <c:idx val="0"/>
          <c:order val="0"/>
          <c:tx>
            <c:strRef>
              <c:f>Blad1!$B$1</c:f>
              <c:strCache>
                <c:ptCount val="1"/>
                <c:pt idx="0">
                  <c:v>Topp 5 anledningar till stress i arbetet</c:v>
                </c:pt>
              </c:strCache>
            </c:strRef>
          </c:tx>
          <c:spPr>
            <a:solidFill>
              <a:srgbClr val="E279A4"/>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rgbClr val="18185C"/>
                    </a:solidFill>
                    <a:latin typeface="Aptos" panose="020B0004020202020204" pitchFamily="34" charset="0"/>
                    <a:ea typeface="+mn-ea"/>
                    <a:cs typeface="+mn-cs"/>
                  </a:defRPr>
                </a:pPr>
                <a:endParaRPr lang="sv-S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Blad1!$A$2:$A$6</c:f>
              <c:strCache>
                <c:ptCount val="5"/>
                <c:pt idx="0">
                  <c:v>Lära upp nya medarbetare</c:v>
                </c:pt>
                <c:pt idx="1">
                  <c:v>Hinner inte med mina arbetsuppgifter på ordinarie arbetstid</c:v>
                </c:pt>
                <c:pt idx="2">
                  <c:v>Hög omsättning av nya medarbetare /vi är aldrig fulltaliga</c:v>
                </c:pt>
                <c:pt idx="3">
                  <c:v>Brist på återhämtning under arbetstid</c:v>
                </c:pt>
                <c:pt idx="4">
                  <c:v>Otydlighet i ansvar och befogenhet</c:v>
                </c:pt>
              </c:strCache>
            </c:strRef>
          </c:cat>
          <c:val>
            <c:numRef>
              <c:f>Blad1!$B$2:$B$6</c:f>
              <c:numCache>
                <c:formatCode>0%</c:formatCode>
                <c:ptCount val="5"/>
                <c:pt idx="0">
                  <c:v>0.14000000000000001</c:v>
                </c:pt>
                <c:pt idx="1">
                  <c:v>0.16</c:v>
                </c:pt>
                <c:pt idx="2">
                  <c:v>0.17</c:v>
                </c:pt>
                <c:pt idx="3">
                  <c:v>0.18</c:v>
                </c:pt>
                <c:pt idx="4">
                  <c:v>0.2</c:v>
                </c:pt>
              </c:numCache>
            </c:numRef>
          </c:val>
          <c:extLst>
            <c:ext xmlns:c16="http://schemas.microsoft.com/office/drawing/2014/chart" uri="{C3380CC4-5D6E-409C-BE32-E72D297353CC}">
              <c16:uniqueId val="{00000000-3F00-4AC2-8F6F-A431E92ECAC1}"/>
            </c:ext>
          </c:extLst>
        </c:ser>
        <c:dLbls>
          <c:dLblPos val="outEnd"/>
          <c:showLegendKey val="0"/>
          <c:showVal val="1"/>
          <c:showCatName val="0"/>
          <c:showSerName val="0"/>
          <c:showPercent val="0"/>
          <c:showBubbleSize val="0"/>
        </c:dLbls>
        <c:gapWidth val="100"/>
        <c:axId val="1235457952"/>
        <c:axId val="1012260528"/>
      </c:barChart>
      <c:catAx>
        <c:axId val="1235457952"/>
        <c:scaling>
          <c:orientation val="minMax"/>
        </c:scaling>
        <c:delete val="0"/>
        <c:axPos val="l"/>
        <c:numFmt formatCode="General" sourceLinked="1"/>
        <c:majorTickMark val="none"/>
        <c:minorTickMark val="none"/>
        <c:tickLblPos val="nextTo"/>
        <c:spPr>
          <a:noFill/>
          <a:ln w="9525" cap="flat" cmpd="sng" algn="ctr">
            <a:solidFill>
              <a:srgbClr val="C1E6FB"/>
            </a:solidFill>
            <a:round/>
          </a:ln>
          <a:effectLst/>
        </c:spPr>
        <c:txPr>
          <a:bodyPr rot="-60000000" spcFirstLastPara="1" vertOverflow="ellipsis" vert="horz" wrap="square" anchor="ctr" anchorCtr="1"/>
          <a:lstStyle/>
          <a:p>
            <a:pPr>
              <a:defRPr sz="1200" b="0" i="0" u="none" strike="noStrike" kern="1200" baseline="0">
                <a:solidFill>
                  <a:srgbClr val="18185C"/>
                </a:solidFill>
                <a:latin typeface="Aptos" panose="020B0004020202020204" pitchFamily="34" charset="0"/>
                <a:ea typeface="+mn-ea"/>
                <a:cs typeface="+mn-cs"/>
              </a:defRPr>
            </a:pPr>
            <a:endParaRPr lang="sv-SE"/>
          </a:p>
        </c:txPr>
        <c:crossAx val="1012260528"/>
        <c:crosses val="autoZero"/>
        <c:auto val="1"/>
        <c:lblAlgn val="ctr"/>
        <c:lblOffset val="100"/>
        <c:noMultiLvlLbl val="0"/>
      </c:catAx>
      <c:valAx>
        <c:axId val="1012260528"/>
        <c:scaling>
          <c:orientation val="minMax"/>
        </c:scaling>
        <c:delete val="1"/>
        <c:axPos val="b"/>
        <c:numFmt formatCode="0%" sourceLinked="1"/>
        <c:majorTickMark val="none"/>
        <c:minorTickMark val="none"/>
        <c:tickLblPos val="nextTo"/>
        <c:crossAx val="123545795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18185C"/>
          </a:solidFill>
          <a:latin typeface="Aptos" panose="020B0004020202020204" pitchFamily="34" charset="0"/>
        </a:defRPr>
      </a:pPr>
      <a:endParaRPr lang="sv-SE"/>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1" u="none" strike="noStrike" kern="1200" spc="0" baseline="0">
                <a:solidFill>
                  <a:srgbClr val="18185C"/>
                </a:solidFill>
                <a:latin typeface="Aptos" panose="020B0004020202020204" pitchFamily="34" charset="0"/>
                <a:ea typeface="+mn-ea"/>
                <a:cs typeface="+mn-cs"/>
              </a:defRPr>
            </a:pPr>
            <a:r>
              <a:rPr lang="sv-SE" dirty="0"/>
              <a:t>Har du de senaste 12 månaderna återgått till arbetet innan du varit fullt återställd?* </a:t>
            </a:r>
          </a:p>
        </c:rich>
      </c:tx>
      <c:overlay val="0"/>
      <c:spPr>
        <a:noFill/>
        <a:ln>
          <a:noFill/>
        </a:ln>
        <a:effectLst/>
      </c:spPr>
      <c:txPr>
        <a:bodyPr rot="0" spcFirstLastPara="1" vertOverflow="ellipsis" vert="horz" wrap="square" anchor="ctr" anchorCtr="1"/>
        <a:lstStyle/>
        <a:p>
          <a:pPr>
            <a:defRPr sz="1400" b="1" i="1" u="none" strike="noStrike" kern="1200" spc="0" baseline="0">
              <a:solidFill>
                <a:srgbClr val="18185C"/>
              </a:solidFill>
              <a:latin typeface="Aptos" panose="020B0004020202020204" pitchFamily="34" charset="0"/>
              <a:ea typeface="+mn-ea"/>
              <a:cs typeface="+mn-cs"/>
            </a:defRPr>
          </a:pPr>
          <a:endParaRPr lang="sv-SE"/>
        </a:p>
      </c:txPr>
    </c:title>
    <c:autoTitleDeleted val="0"/>
    <c:plotArea>
      <c:layout/>
      <c:pieChart>
        <c:varyColors val="1"/>
        <c:ser>
          <c:idx val="0"/>
          <c:order val="0"/>
          <c:tx>
            <c:strRef>
              <c:f>Blad1!$B$1</c:f>
              <c:strCache>
                <c:ptCount val="1"/>
                <c:pt idx="0">
                  <c:v>Har du de senaste 12 månaderna återgått till arbetet innan du varit fullt återställd? (från sjukdom, skada, operation)</c:v>
                </c:pt>
              </c:strCache>
            </c:strRef>
          </c:tx>
          <c:dPt>
            <c:idx val="0"/>
            <c:bubble3D val="0"/>
            <c:spPr>
              <a:solidFill>
                <a:srgbClr val="E279A4"/>
              </a:solidFill>
              <a:ln w="19050">
                <a:solidFill>
                  <a:schemeClr val="lt1"/>
                </a:solidFill>
              </a:ln>
              <a:effectLst/>
            </c:spPr>
            <c:extLst>
              <c:ext xmlns:c16="http://schemas.microsoft.com/office/drawing/2014/chart" uri="{C3380CC4-5D6E-409C-BE32-E72D297353CC}">
                <c16:uniqueId val="{00000001-AEA0-48B8-AC82-46D2436E71A4}"/>
              </c:ext>
            </c:extLst>
          </c:dPt>
          <c:dPt>
            <c:idx val="1"/>
            <c:bubble3D val="0"/>
            <c:spPr>
              <a:solidFill>
                <a:srgbClr val="7FC3E8"/>
              </a:solidFill>
              <a:ln w="19050">
                <a:solidFill>
                  <a:schemeClr val="lt1"/>
                </a:solidFill>
              </a:ln>
              <a:effectLst/>
            </c:spPr>
            <c:extLst>
              <c:ext xmlns:c16="http://schemas.microsoft.com/office/drawing/2014/chart" uri="{C3380CC4-5D6E-409C-BE32-E72D297353CC}">
                <c16:uniqueId val="{00000003-AEA0-48B8-AC82-46D2436E71A4}"/>
              </c:ext>
            </c:extLst>
          </c:dPt>
          <c:dPt>
            <c:idx val="2"/>
            <c:bubble3D val="0"/>
            <c:spPr>
              <a:solidFill>
                <a:srgbClr val="C1E6FB"/>
              </a:solidFill>
              <a:ln w="19050">
                <a:solidFill>
                  <a:schemeClr val="lt1"/>
                </a:solidFill>
              </a:ln>
              <a:effectLst/>
            </c:spPr>
            <c:extLst>
              <c:ext xmlns:c16="http://schemas.microsoft.com/office/drawing/2014/chart" uri="{C3380CC4-5D6E-409C-BE32-E72D297353CC}">
                <c16:uniqueId val="{00000005-AEA0-48B8-AC82-46D2436E71A4}"/>
              </c:ext>
            </c:extLst>
          </c:dPt>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rgbClr val="18185C"/>
                    </a:solidFill>
                    <a:latin typeface="Aptos" panose="020B0004020202020204" pitchFamily="34" charset="0"/>
                    <a:ea typeface="+mn-ea"/>
                    <a:cs typeface="+mn-cs"/>
                  </a:defRPr>
                </a:pPr>
                <a:endParaRPr lang="sv-S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Blad1!$A$2:$A$3</c:f>
              <c:strCache>
                <c:ptCount val="2"/>
                <c:pt idx="0">
                  <c:v>Ja</c:v>
                </c:pt>
                <c:pt idx="1">
                  <c:v>Nej</c:v>
                </c:pt>
              </c:strCache>
            </c:strRef>
          </c:cat>
          <c:val>
            <c:numRef>
              <c:f>Blad1!$B$2:$B$3</c:f>
              <c:numCache>
                <c:formatCode>0%</c:formatCode>
                <c:ptCount val="2"/>
                <c:pt idx="0">
                  <c:v>0.28999999999999998</c:v>
                </c:pt>
                <c:pt idx="1">
                  <c:v>0.71</c:v>
                </c:pt>
              </c:numCache>
            </c:numRef>
          </c:val>
          <c:extLst>
            <c:ext xmlns:c16="http://schemas.microsoft.com/office/drawing/2014/chart" uri="{C3380CC4-5D6E-409C-BE32-E72D297353CC}">
              <c16:uniqueId val="{00000006-AEA0-48B8-AC82-46D2436E71A4}"/>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ptos" panose="020B0004020202020204" pitchFamily="34" charset="0"/>
        </a:defRPr>
      </a:pPr>
      <a:endParaRPr lang="sv-SE"/>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100" b="1" i="1" u="none" strike="noStrike" kern="1200" spc="0" baseline="0">
              <a:solidFill>
                <a:srgbClr val="18185C"/>
              </a:solidFill>
              <a:latin typeface="Aptos" panose="020B0004020202020204" pitchFamily="34" charset="0"/>
              <a:ea typeface="+mn-ea"/>
              <a:cs typeface="+mn-cs"/>
            </a:defRPr>
          </a:pPr>
          <a:endParaRPr lang="sv-SE"/>
        </a:p>
      </c:txPr>
    </c:title>
    <c:autoTitleDeleted val="0"/>
    <c:plotArea>
      <c:layout/>
      <c:pieChart>
        <c:varyColors val="1"/>
        <c:ser>
          <c:idx val="0"/>
          <c:order val="0"/>
          <c:tx>
            <c:strRef>
              <c:f>Blad1!$B$1</c:f>
              <c:strCache>
                <c:ptCount val="1"/>
                <c:pt idx="0">
                  <c:v>Hur ofta har du sömnproblem på grund av stress eller ångest som beror på din arbetssituation?</c:v>
                </c:pt>
              </c:strCache>
            </c:strRef>
          </c:tx>
          <c:dPt>
            <c:idx val="0"/>
            <c:bubble3D val="0"/>
            <c:spPr>
              <a:solidFill>
                <a:srgbClr val="E279A4"/>
              </a:solidFill>
              <a:ln w="19050">
                <a:solidFill>
                  <a:schemeClr val="lt1"/>
                </a:solidFill>
              </a:ln>
              <a:effectLst/>
            </c:spPr>
            <c:extLst>
              <c:ext xmlns:c16="http://schemas.microsoft.com/office/drawing/2014/chart" uri="{C3380CC4-5D6E-409C-BE32-E72D297353CC}">
                <c16:uniqueId val="{00000001-68DA-4C12-9AE2-649D9598946E}"/>
              </c:ext>
            </c:extLst>
          </c:dPt>
          <c:dPt>
            <c:idx val="1"/>
            <c:bubble3D val="0"/>
            <c:spPr>
              <a:solidFill>
                <a:srgbClr val="F2B4D2"/>
              </a:solidFill>
              <a:ln w="19050">
                <a:solidFill>
                  <a:schemeClr val="lt1"/>
                </a:solidFill>
              </a:ln>
              <a:effectLst/>
            </c:spPr>
            <c:extLst>
              <c:ext xmlns:c16="http://schemas.microsoft.com/office/drawing/2014/chart" uri="{C3380CC4-5D6E-409C-BE32-E72D297353CC}">
                <c16:uniqueId val="{00000003-68DA-4C12-9AE2-649D9598946E}"/>
              </c:ext>
            </c:extLst>
          </c:dPt>
          <c:dPt>
            <c:idx val="2"/>
            <c:bubble3D val="0"/>
            <c:spPr>
              <a:solidFill>
                <a:srgbClr val="C1E6FB"/>
              </a:solidFill>
              <a:ln w="19050">
                <a:solidFill>
                  <a:schemeClr val="lt1"/>
                </a:solidFill>
              </a:ln>
              <a:effectLst/>
            </c:spPr>
            <c:extLst>
              <c:ext xmlns:c16="http://schemas.microsoft.com/office/drawing/2014/chart" uri="{C3380CC4-5D6E-409C-BE32-E72D297353CC}">
                <c16:uniqueId val="{00000005-68DA-4C12-9AE2-649D9598946E}"/>
              </c:ext>
            </c:extLst>
          </c:dPt>
          <c:dPt>
            <c:idx val="3"/>
            <c:bubble3D val="0"/>
            <c:spPr>
              <a:solidFill>
                <a:srgbClr val="7FC3E8"/>
              </a:solidFill>
              <a:ln w="19050">
                <a:solidFill>
                  <a:schemeClr val="lt1"/>
                </a:solidFill>
              </a:ln>
              <a:effectLst/>
            </c:spPr>
            <c:extLst>
              <c:ext xmlns:c16="http://schemas.microsoft.com/office/drawing/2014/chart" uri="{C3380CC4-5D6E-409C-BE32-E72D297353CC}">
                <c16:uniqueId val="{00000007-68DA-4C12-9AE2-649D9598946E}"/>
              </c:ext>
            </c:extLst>
          </c:dPt>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rgbClr val="18185C"/>
                    </a:solidFill>
                    <a:latin typeface="Aptos" panose="020B0004020202020204" pitchFamily="34" charset="0"/>
                    <a:ea typeface="+mn-ea"/>
                    <a:cs typeface="+mn-cs"/>
                  </a:defRPr>
                </a:pPr>
                <a:endParaRPr lang="sv-S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Blad1!$A$2:$A$5</c:f>
              <c:strCache>
                <c:ptCount val="4"/>
                <c:pt idx="0">
                  <c:v>Minst en gång i veckan</c:v>
                </c:pt>
                <c:pt idx="1">
                  <c:v>Minst en gång i månaden</c:v>
                </c:pt>
                <c:pt idx="2">
                  <c:v>Mer sällan</c:v>
                </c:pt>
                <c:pt idx="3">
                  <c:v>Aldrig</c:v>
                </c:pt>
              </c:strCache>
            </c:strRef>
          </c:cat>
          <c:val>
            <c:numRef>
              <c:f>Blad1!$B$2:$B$5</c:f>
              <c:numCache>
                <c:formatCode>0%</c:formatCode>
                <c:ptCount val="4"/>
                <c:pt idx="0">
                  <c:v>0.2</c:v>
                </c:pt>
                <c:pt idx="1">
                  <c:v>0.19</c:v>
                </c:pt>
                <c:pt idx="2">
                  <c:v>0.36</c:v>
                </c:pt>
                <c:pt idx="3">
                  <c:v>0.25</c:v>
                </c:pt>
              </c:numCache>
            </c:numRef>
          </c:val>
          <c:extLst>
            <c:ext xmlns:c16="http://schemas.microsoft.com/office/drawing/2014/chart" uri="{C3380CC4-5D6E-409C-BE32-E72D297353CC}">
              <c16:uniqueId val="{00000008-68DA-4C12-9AE2-649D9598946E}"/>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sv-SE"/>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15107365384704682"/>
          <c:y val="4.1318247292963454E-2"/>
        </c:manualLayout>
      </c:layout>
      <c:overlay val="0"/>
      <c:spPr>
        <a:noFill/>
        <a:ln>
          <a:noFill/>
        </a:ln>
        <a:effectLst/>
      </c:spPr>
      <c:txPr>
        <a:bodyPr rot="0" spcFirstLastPara="1" vertOverflow="ellipsis" vert="horz" wrap="square" anchor="ctr" anchorCtr="1"/>
        <a:lstStyle/>
        <a:p>
          <a:pPr>
            <a:defRPr sz="1400" b="1" i="1" u="none" strike="noStrike" kern="1200" spc="0" baseline="0">
              <a:solidFill>
                <a:srgbClr val="18185C"/>
              </a:solidFill>
              <a:latin typeface="Aptos" panose="020B0004020202020204" pitchFamily="34" charset="0"/>
              <a:ea typeface="+mn-ea"/>
              <a:cs typeface="+mn-cs"/>
            </a:defRPr>
          </a:pPr>
          <a:endParaRPr lang="sv-SE"/>
        </a:p>
      </c:txPr>
    </c:title>
    <c:autoTitleDeleted val="0"/>
    <c:plotArea>
      <c:layout/>
      <c:pieChart>
        <c:varyColors val="1"/>
        <c:ser>
          <c:idx val="0"/>
          <c:order val="0"/>
          <c:tx>
            <c:strRef>
              <c:f>Blad1!$B$1</c:f>
              <c:strCache>
                <c:ptCount val="1"/>
                <c:pt idx="0">
                  <c:v>Har du ofta svårt att släppa arbetet när du är ledig?</c:v>
                </c:pt>
              </c:strCache>
            </c:strRef>
          </c:tx>
          <c:dPt>
            <c:idx val="0"/>
            <c:bubble3D val="0"/>
            <c:spPr>
              <a:solidFill>
                <a:srgbClr val="E279A4"/>
              </a:solidFill>
              <a:ln w="19050">
                <a:solidFill>
                  <a:schemeClr val="lt1"/>
                </a:solidFill>
              </a:ln>
              <a:effectLst/>
            </c:spPr>
            <c:extLst>
              <c:ext xmlns:c16="http://schemas.microsoft.com/office/drawing/2014/chart" uri="{C3380CC4-5D6E-409C-BE32-E72D297353CC}">
                <c16:uniqueId val="{00000001-8F25-438D-9064-C37673A28D9B}"/>
              </c:ext>
            </c:extLst>
          </c:dPt>
          <c:dPt>
            <c:idx val="1"/>
            <c:bubble3D val="0"/>
            <c:spPr>
              <a:solidFill>
                <a:srgbClr val="F2B4D2"/>
              </a:solidFill>
              <a:ln w="19050">
                <a:solidFill>
                  <a:schemeClr val="lt1"/>
                </a:solidFill>
              </a:ln>
              <a:effectLst/>
            </c:spPr>
            <c:extLst>
              <c:ext xmlns:c16="http://schemas.microsoft.com/office/drawing/2014/chart" uri="{C3380CC4-5D6E-409C-BE32-E72D297353CC}">
                <c16:uniqueId val="{00000003-8F25-438D-9064-C37673A28D9B}"/>
              </c:ext>
            </c:extLst>
          </c:dPt>
          <c:dPt>
            <c:idx val="2"/>
            <c:bubble3D val="0"/>
            <c:spPr>
              <a:solidFill>
                <a:srgbClr val="C1E6FB"/>
              </a:solidFill>
              <a:ln w="19050">
                <a:solidFill>
                  <a:schemeClr val="lt1"/>
                </a:solidFill>
              </a:ln>
              <a:effectLst/>
            </c:spPr>
            <c:extLst>
              <c:ext xmlns:c16="http://schemas.microsoft.com/office/drawing/2014/chart" uri="{C3380CC4-5D6E-409C-BE32-E72D297353CC}">
                <c16:uniqueId val="{00000005-8F25-438D-9064-C37673A28D9B}"/>
              </c:ext>
            </c:extLst>
          </c:dPt>
          <c:dPt>
            <c:idx val="3"/>
            <c:bubble3D val="0"/>
            <c:spPr>
              <a:solidFill>
                <a:srgbClr val="7FC3E8"/>
              </a:solidFill>
              <a:ln w="19050">
                <a:solidFill>
                  <a:schemeClr val="lt1"/>
                </a:solidFill>
              </a:ln>
              <a:effectLst/>
            </c:spPr>
            <c:extLst>
              <c:ext xmlns:c16="http://schemas.microsoft.com/office/drawing/2014/chart" uri="{C3380CC4-5D6E-409C-BE32-E72D297353CC}">
                <c16:uniqueId val="{00000006-3DE3-4F19-90EB-23AE42432D7E}"/>
              </c:ext>
            </c:extLst>
          </c:dPt>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rgbClr val="18185C"/>
                    </a:solidFill>
                    <a:latin typeface="Aptos" panose="020B0004020202020204" pitchFamily="34" charset="0"/>
                    <a:ea typeface="+mn-ea"/>
                    <a:cs typeface="+mn-cs"/>
                  </a:defRPr>
                </a:pPr>
                <a:endParaRPr lang="sv-S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Blad1!$A$2:$A$5</c:f>
              <c:strCache>
                <c:ptCount val="4"/>
                <c:pt idx="0">
                  <c:v>Minst en gång i veckan</c:v>
                </c:pt>
                <c:pt idx="1">
                  <c:v>Minst en gång i månaden</c:v>
                </c:pt>
                <c:pt idx="2">
                  <c:v>Mer sällan</c:v>
                </c:pt>
                <c:pt idx="3">
                  <c:v>Aldrig</c:v>
                </c:pt>
              </c:strCache>
            </c:strRef>
          </c:cat>
          <c:val>
            <c:numRef>
              <c:f>Blad1!$B$2:$B$5</c:f>
              <c:numCache>
                <c:formatCode>0%</c:formatCode>
                <c:ptCount val="4"/>
                <c:pt idx="0">
                  <c:v>0.3</c:v>
                </c:pt>
                <c:pt idx="1">
                  <c:v>0.22</c:v>
                </c:pt>
                <c:pt idx="2">
                  <c:v>0.3</c:v>
                </c:pt>
                <c:pt idx="3">
                  <c:v>0.18</c:v>
                </c:pt>
              </c:numCache>
            </c:numRef>
          </c:val>
          <c:extLst>
            <c:ext xmlns:c16="http://schemas.microsoft.com/office/drawing/2014/chart" uri="{C3380CC4-5D6E-409C-BE32-E72D297353CC}">
              <c16:uniqueId val="{00000006-8F25-438D-9064-C37673A28D9B}"/>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sv-S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ACFD734D-72B6-49D6-88C2-BB0D00FEFC61}"/>
              </a:ext>
            </a:extLst>
          </p:cNvPr>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sv-SE"/>
          </a:p>
        </p:txBody>
      </p:sp>
      <p:sp>
        <p:nvSpPr>
          <p:cNvPr id="3" name="Platshållare för datum 2">
            <a:extLst>
              <a:ext uri="{FF2B5EF4-FFF2-40B4-BE49-F238E27FC236}">
                <a16:creationId xmlns:a16="http://schemas.microsoft.com/office/drawing/2014/main" id="{79E811E3-BAAA-44D6-B84D-957C9C8DF861}"/>
              </a:ext>
            </a:extLst>
          </p:cNvPr>
          <p:cNvSpPr>
            <a:spLocks noGrp="1"/>
          </p:cNvSpPr>
          <p:nvPr>
            <p:ph type="dt" sz="quarter" idx="1"/>
          </p:nvPr>
        </p:nvSpPr>
        <p:spPr>
          <a:xfrm>
            <a:off x="5179484" y="1"/>
            <a:ext cx="3962400" cy="344091"/>
          </a:xfrm>
          <a:prstGeom prst="rect">
            <a:avLst/>
          </a:prstGeom>
        </p:spPr>
        <p:txBody>
          <a:bodyPr vert="horz" lIns="91440" tIns="45720" rIns="91440" bIns="45720" rtlCol="0"/>
          <a:lstStyle>
            <a:lvl1pPr algn="r">
              <a:defRPr sz="1200"/>
            </a:lvl1pPr>
          </a:lstStyle>
          <a:p>
            <a:fld id="{5B39BEE2-0605-4A13-A3CA-5A4CCE7ADA88}" type="datetimeFigureOut">
              <a:rPr lang="sv-SE" smtClean="0"/>
              <a:t>2026-09-10</a:t>
            </a:fld>
            <a:endParaRPr lang="sv-SE"/>
          </a:p>
        </p:txBody>
      </p:sp>
      <p:sp>
        <p:nvSpPr>
          <p:cNvPr id="4" name="Platshållare för sidfot 3">
            <a:extLst>
              <a:ext uri="{FF2B5EF4-FFF2-40B4-BE49-F238E27FC236}">
                <a16:creationId xmlns:a16="http://schemas.microsoft.com/office/drawing/2014/main" id="{36E3F70A-ABB5-4F0D-93E4-66395041365E}"/>
              </a:ext>
            </a:extLst>
          </p:cNvPr>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sv-SE"/>
          </a:p>
        </p:txBody>
      </p:sp>
      <p:sp>
        <p:nvSpPr>
          <p:cNvPr id="5" name="Platshållare för bildnummer 4">
            <a:extLst>
              <a:ext uri="{FF2B5EF4-FFF2-40B4-BE49-F238E27FC236}">
                <a16:creationId xmlns:a16="http://schemas.microsoft.com/office/drawing/2014/main" id="{9D33B32D-4353-4E56-9450-93693AA883AF}"/>
              </a:ext>
            </a:extLst>
          </p:cNvPr>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CDB439FA-0161-467A-BCC2-E3DD3EA7169D}" type="slidenum">
              <a:rPr lang="sv-SE" smtClean="0"/>
              <a:t>‹#›</a:t>
            </a:fld>
            <a:endParaRPr lang="sv-SE"/>
          </a:p>
        </p:txBody>
      </p:sp>
    </p:spTree>
    <p:extLst>
      <p:ext uri="{BB962C8B-B14F-4D97-AF65-F5344CB8AC3E}">
        <p14:creationId xmlns:p14="http://schemas.microsoft.com/office/powerpoint/2010/main" val="26088847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FF0F9CA4-BC86-3C49-A3CA-567608B102FF}" type="datetimeFigureOut">
              <a:rPr lang="sv-SE" smtClean="0"/>
              <a:t>2026-09-10</a:t>
            </a:fld>
            <a:endParaRPr lang="sv-SE"/>
          </a:p>
        </p:txBody>
      </p:sp>
      <p:sp>
        <p:nvSpPr>
          <p:cNvPr id="4" name="Platshållare för bildobjekt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299C2A0E-0C44-C545-9B01-E851AA929C02}" type="slidenum">
              <a:rPr lang="sv-SE" smtClean="0"/>
              <a:t>‹#›</a:t>
            </a:fld>
            <a:endParaRPr lang="sv-SE"/>
          </a:p>
        </p:txBody>
      </p:sp>
    </p:spTree>
    <p:extLst>
      <p:ext uri="{BB962C8B-B14F-4D97-AF65-F5344CB8AC3E}">
        <p14:creationId xmlns:p14="http://schemas.microsoft.com/office/powerpoint/2010/main" val="1946367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99C2A0E-0C44-C545-9B01-E851AA929C02}" type="slidenum">
              <a:rPr lang="sv-SE" smtClean="0"/>
              <a:t>7</a:t>
            </a:fld>
            <a:endParaRPr lang="sv-SE"/>
          </a:p>
        </p:txBody>
      </p:sp>
    </p:spTree>
    <p:extLst>
      <p:ext uri="{BB962C8B-B14F-4D97-AF65-F5344CB8AC3E}">
        <p14:creationId xmlns:p14="http://schemas.microsoft.com/office/powerpoint/2010/main" val="1449341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99C2A0E-0C44-C545-9B01-E851AA929C02}" type="slidenum">
              <a:rPr lang="sv-SE" smtClean="0"/>
              <a:t>16</a:t>
            </a:fld>
            <a:endParaRPr lang="sv-SE"/>
          </a:p>
        </p:txBody>
      </p:sp>
    </p:spTree>
    <p:extLst>
      <p:ext uri="{BB962C8B-B14F-4D97-AF65-F5344CB8AC3E}">
        <p14:creationId xmlns:p14="http://schemas.microsoft.com/office/powerpoint/2010/main" val="37460663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tif"/></Relationships>
</file>

<file path=ppt/slideLayouts/_rels/slideLayout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3.emf"/><Relationship Id="rId4" Type="http://schemas.openxmlformats.org/officeDocument/2006/relationships/image" Target="../media/image1.tif"/></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tif"/><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ti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tif"/><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4.xml"/><Relationship Id="rId4" Type="http://schemas.openxmlformats.org/officeDocument/2006/relationships/image" Target="../media/image1.tif"/></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ÖRSTA sida_färg">
    <p:bg>
      <p:bgPr>
        <a:solidFill>
          <a:schemeClr val="bg1"/>
        </a:solidFill>
        <a:effectLst/>
      </p:bgPr>
    </p:bg>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B9554B44-FDB5-4258-80FE-4F7BE17C0B39}"/>
              </a:ext>
            </a:extLst>
          </p:cNvPr>
          <p:cNvSpPr/>
          <p:nvPr userDrawn="1"/>
        </p:nvSpPr>
        <p:spPr>
          <a:xfrm>
            <a:off x="0" y="0"/>
            <a:ext cx="12192000" cy="6858000"/>
          </a:xfrm>
          <a:prstGeom prst="rect">
            <a:avLst/>
          </a:prstGeom>
          <a:solidFill>
            <a:srgbClr val="181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 name="Rubrik 1"/>
          <p:cNvSpPr>
            <a:spLocks noGrp="1"/>
          </p:cNvSpPr>
          <p:nvPr>
            <p:ph type="ctrTitle" hasCustomPrompt="1"/>
          </p:nvPr>
        </p:nvSpPr>
        <p:spPr>
          <a:xfrm>
            <a:off x="1406305" y="2040895"/>
            <a:ext cx="9144000" cy="1572521"/>
          </a:xfrm>
        </p:spPr>
        <p:txBody>
          <a:bodyPr anchor="ctr" anchorCtr="0"/>
          <a:lstStyle>
            <a:lvl1pPr algn="l">
              <a:defRPr sz="4800">
                <a:solidFill>
                  <a:srgbClr val="E279A4"/>
                </a:solidFill>
              </a:defRPr>
            </a:lvl1pPr>
          </a:lstStyle>
          <a:p>
            <a:r>
              <a:rPr lang="sv-SE" dirty="0"/>
              <a:t>Presentationsrubrik</a:t>
            </a:r>
            <a:br>
              <a:rPr lang="sv-SE" dirty="0"/>
            </a:br>
            <a:r>
              <a:rPr lang="sv-SE" dirty="0"/>
              <a:t>på två rader</a:t>
            </a:r>
          </a:p>
        </p:txBody>
      </p:sp>
      <p:pic>
        <p:nvPicPr>
          <p:cNvPr id="6" name="Picture 5" descr="ST_rgb_ny.t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
        <p:nvSpPr>
          <p:cNvPr id="12" name="Platshållare för text 8">
            <a:extLst>
              <a:ext uri="{FF2B5EF4-FFF2-40B4-BE49-F238E27FC236}">
                <a16:creationId xmlns:a16="http://schemas.microsoft.com/office/drawing/2014/main" id="{8BEEE139-3B3F-45E5-AC3E-CF5AE574D591}"/>
              </a:ext>
            </a:extLst>
          </p:cNvPr>
          <p:cNvSpPr>
            <a:spLocks noGrp="1"/>
          </p:cNvSpPr>
          <p:nvPr>
            <p:ph type="body" sz="quarter" idx="12" hasCustomPrompt="1"/>
          </p:nvPr>
        </p:nvSpPr>
        <p:spPr>
          <a:xfrm>
            <a:off x="1425355" y="5913006"/>
            <a:ext cx="4375370" cy="552450"/>
          </a:xfrm>
        </p:spPr>
        <p:txBody>
          <a:bodyPr wrap="none"/>
          <a:lstStyle>
            <a:lvl1pPr marL="0" indent="0">
              <a:buFontTx/>
              <a:buNone/>
              <a:defRPr sz="1600">
                <a:solidFill>
                  <a:schemeClr val="bg1"/>
                </a:solidFill>
              </a:defRPr>
            </a:lvl1pPr>
            <a:lvl2pPr marL="425450" indent="0">
              <a:buNone/>
              <a:defRPr/>
            </a:lvl2pPr>
          </a:lstStyle>
          <a:p>
            <a:pPr lvl="0"/>
            <a:r>
              <a:rPr lang="sv-SE" dirty="0"/>
              <a:t>Arbetsplats, datum</a:t>
            </a:r>
          </a:p>
        </p:txBody>
      </p:sp>
    </p:spTree>
    <p:extLst>
      <p:ext uri="{BB962C8B-B14F-4D97-AF65-F5344CB8AC3E}">
        <p14:creationId xmlns:p14="http://schemas.microsoft.com/office/powerpoint/2010/main" val="110884842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ISTA sida_färg">
    <p:bg>
      <p:bgPr>
        <a:solidFill>
          <a:schemeClr val="bg1"/>
        </a:solid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2918A95B-0F0C-4F1B-A7C7-E346C79184F0}"/>
              </a:ext>
            </a:extLst>
          </p:cNvPr>
          <p:cNvSpPr/>
          <p:nvPr userDrawn="1"/>
        </p:nvSpPr>
        <p:spPr>
          <a:xfrm>
            <a:off x="0" y="0"/>
            <a:ext cx="12192000" cy="6858000"/>
          </a:xfrm>
          <a:prstGeom prst="rect">
            <a:avLst/>
          </a:prstGeom>
          <a:solidFill>
            <a:srgbClr val="181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p:cNvSpPr>
            <a:spLocks noGrp="1"/>
          </p:cNvSpPr>
          <p:nvPr>
            <p:ph type="ctrTitle" hasCustomPrompt="1"/>
          </p:nvPr>
        </p:nvSpPr>
        <p:spPr>
          <a:xfrm>
            <a:off x="1425354" y="1047750"/>
            <a:ext cx="7731345" cy="974991"/>
          </a:xfrm>
        </p:spPr>
        <p:txBody>
          <a:bodyPr anchor="b"/>
          <a:lstStyle>
            <a:lvl1pPr algn="l">
              <a:defRPr sz="4800">
                <a:solidFill>
                  <a:srgbClr val="E279A4"/>
                </a:solidFill>
              </a:defRPr>
            </a:lvl1pPr>
          </a:lstStyle>
          <a:p>
            <a:r>
              <a:rPr lang="sv-SE" dirty="0"/>
              <a:t>Avskedsfras</a:t>
            </a:r>
          </a:p>
        </p:txBody>
      </p:sp>
      <p:sp>
        <p:nvSpPr>
          <p:cNvPr id="9" name="Platshållare för text 8">
            <a:extLst>
              <a:ext uri="{FF2B5EF4-FFF2-40B4-BE49-F238E27FC236}">
                <a16:creationId xmlns:a16="http://schemas.microsoft.com/office/drawing/2014/main" id="{7F3E2C0C-B196-433B-A077-509DB16A84CF}"/>
              </a:ext>
            </a:extLst>
          </p:cNvPr>
          <p:cNvSpPr>
            <a:spLocks noGrp="1"/>
          </p:cNvSpPr>
          <p:nvPr>
            <p:ph type="body" sz="quarter" idx="12" hasCustomPrompt="1"/>
          </p:nvPr>
        </p:nvSpPr>
        <p:spPr>
          <a:xfrm>
            <a:off x="1425355" y="5913006"/>
            <a:ext cx="4375370" cy="552450"/>
          </a:xfrm>
        </p:spPr>
        <p:txBody>
          <a:bodyPr wrap="none"/>
          <a:lstStyle>
            <a:lvl1pPr marL="0" indent="0">
              <a:buFontTx/>
              <a:buNone/>
              <a:defRPr sz="1600">
                <a:solidFill>
                  <a:schemeClr val="bg1"/>
                </a:solidFill>
              </a:defRPr>
            </a:lvl1pPr>
            <a:lvl2pPr marL="425450" indent="0">
              <a:buNone/>
              <a:defRPr/>
            </a:lvl2pPr>
          </a:lstStyle>
          <a:p>
            <a:pPr lvl="0"/>
            <a:r>
              <a:rPr lang="sv-SE" dirty="0"/>
              <a:t>Skriv </a:t>
            </a:r>
            <a:r>
              <a:rPr lang="sv-SE" dirty="0" err="1"/>
              <a:t>www</a:t>
            </a:r>
            <a:r>
              <a:rPr lang="sv-SE" dirty="0"/>
              <a:t>-adress</a:t>
            </a:r>
          </a:p>
        </p:txBody>
      </p:sp>
      <p:pic>
        <p:nvPicPr>
          <p:cNvPr id="8" name="Picture 7" descr="ST_rgb_ny.t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1088951967"/>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vå spalter + Bord - LJUSBLÅ">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10120854"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784001"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12" name="Platshållare för innehåll 2">
            <a:extLst>
              <a:ext uri="{FF2B5EF4-FFF2-40B4-BE49-F238E27FC236}">
                <a16:creationId xmlns:a16="http://schemas.microsoft.com/office/drawing/2014/main" id="{1F259E00-EFC7-4808-92F0-1C8D44ED7C22}"/>
              </a:ext>
            </a:extLst>
          </p:cNvPr>
          <p:cNvSpPr>
            <a:spLocks noGrp="1"/>
          </p:cNvSpPr>
          <p:nvPr>
            <p:ph idx="14"/>
          </p:nvPr>
        </p:nvSpPr>
        <p:spPr>
          <a:xfrm>
            <a:off x="6745422" y="1857984"/>
            <a:ext cx="4784001" cy="4014331"/>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Rektangel 4">
            <a:extLst>
              <a:ext uri="{FF2B5EF4-FFF2-40B4-BE49-F238E27FC236}">
                <a16:creationId xmlns:a16="http://schemas.microsoft.com/office/drawing/2014/main" id="{FFBE69FD-15FD-4536-A714-DFC9B6AF903D}"/>
              </a:ext>
            </a:extLst>
          </p:cNvPr>
          <p:cNvSpPr/>
          <p:nvPr userDrawn="1"/>
        </p:nvSpPr>
        <p:spPr>
          <a:xfrm>
            <a:off x="0" y="0"/>
            <a:ext cx="662577" cy="6858000"/>
          </a:xfrm>
          <a:prstGeom prst="rect">
            <a:avLst/>
          </a:prstGeom>
          <a:solidFill>
            <a:srgbClr val="18185C"/>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3394723438"/>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vå spalter + Bord - LJUSBLÅ">
    <p:bg>
      <p:bgPr>
        <a:solidFill>
          <a:srgbClr val="C1E6FB">
            <a:alpha val="60000"/>
          </a:srgbClr>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10120854"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784001"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2" name="Platshållare för innehåll 2">
            <a:extLst>
              <a:ext uri="{FF2B5EF4-FFF2-40B4-BE49-F238E27FC236}">
                <a16:creationId xmlns:a16="http://schemas.microsoft.com/office/drawing/2014/main" id="{1F259E00-EFC7-4808-92F0-1C8D44ED7C22}"/>
              </a:ext>
            </a:extLst>
          </p:cNvPr>
          <p:cNvSpPr>
            <a:spLocks noGrp="1"/>
          </p:cNvSpPr>
          <p:nvPr>
            <p:ph idx="14"/>
          </p:nvPr>
        </p:nvSpPr>
        <p:spPr>
          <a:xfrm>
            <a:off x="6745422" y="1857984"/>
            <a:ext cx="4784001" cy="4014331"/>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Rektangel 4">
            <a:extLst>
              <a:ext uri="{FF2B5EF4-FFF2-40B4-BE49-F238E27FC236}">
                <a16:creationId xmlns:a16="http://schemas.microsoft.com/office/drawing/2014/main" id="{FFBE69FD-15FD-4536-A714-DFC9B6AF903D}"/>
              </a:ext>
            </a:extLst>
          </p:cNvPr>
          <p:cNvSpPr/>
          <p:nvPr userDrawn="1"/>
        </p:nvSpPr>
        <p:spPr>
          <a:xfrm>
            <a:off x="0" y="0"/>
            <a:ext cx="662577" cy="6858000"/>
          </a:xfrm>
          <a:prstGeom prst="rect">
            <a:avLst/>
          </a:prstGeom>
          <a:solidFill>
            <a:srgbClr val="18185C"/>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131981385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 Lisat - Färgad bakgrund - LJUSBLÅ">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FFBE69FD-15FD-4536-A714-DFC9B6AF903D}"/>
              </a:ext>
            </a:extLst>
          </p:cNvPr>
          <p:cNvSpPr/>
          <p:nvPr userDrawn="1"/>
        </p:nvSpPr>
        <p:spPr>
          <a:xfrm>
            <a:off x="0" y="0"/>
            <a:ext cx="12192000" cy="6858000"/>
          </a:xfrm>
          <a:prstGeom prst="rect">
            <a:avLst/>
          </a:prstGeom>
          <a:solidFill>
            <a:srgbClr val="18185C"/>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
        <p:nvSpPr>
          <p:cNvPr id="4" name="Rektangel med rundat hörn 3">
            <a:extLst>
              <a:ext uri="{FF2B5EF4-FFF2-40B4-BE49-F238E27FC236}">
                <a16:creationId xmlns:a16="http://schemas.microsoft.com/office/drawing/2014/main" id="{0321BC2E-D1BA-81D4-E352-FA89676B3D49}"/>
              </a:ext>
            </a:extLst>
          </p:cNvPr>
          <p:cNvSpPr/>
          <p:nvPr userDrawn="1"/>
        </p:nvSpPr>
        <p:spPr>
          <a:xfrm rot="16200000" flipH="1">
            <a:off x="5919480" y="597674"/>
            <a:ext cx="6894514" cy="5650526"/>
          </a:xfrm>
          <a:prstGeom prst="round1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Platshållare för innehåll 2">
            <a:extLst>
              <a:ext uri="{FF2B5EF4-FFF2-40B4-BE49-F238E27FC236}">
                <a16:creationId xmlns:a16="http://schemas.microsoft.com/office/drawing/2014/main" id="{14061152-9287-485F-A510-C504743F7C96}"/>
              </a:ext>
            </a:extLst>
          </p:cNvPr>
          <p:cNvSpPr>
            <a:spLocks noGrp="1"/>
          </p:cNvSpPr>
          <p:nvPr>
            <p:ph idx="15"/>
          </p:nvPr>
        </p:nvSpPr>
        <p:spPr>
          <a:xfrm>
            <a:off x="8083685" y="1857984"/>
            <a:ext cx="3445738" cy="4014331"/>
          </a:xfrm>
        </p:spPr>
        <p:txBody>
          <a:bodyPr/>
          <a:lstStyle>
            <a:lvl1pPr marL="342900" indent="-342900">
              <a:buFont typeface="Arial" panose="020B0604020202020204" pitchFamily="34" charset="0"/>
              <a:buChar char="•"/>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2" name="Rubrik 1"/>
          <p:cNvSpPr>
            <a:spLocks noGrp="1"/>
          </p:cNvSpPr>
          <p:nvPr>
            <p:ph type="title" hasCustomPrompt="1"/>
          </p:nvPr>
        </p:nvSpPr>
        <p:spPr>
          <a:xfrm>
            <a:off x="924129" y="1027305"/>
            <a:ext cx="5268441" cy="495629"/>
          </a:xfrm>
        </p:spPr>
        <p:txBody>
          <a:bodyPr/>
          <a:lstStyle>
            <a:lvl1pPr>
              <a:defRPr>
                <a:solidFill>
                  <a:srgbClr val="F2B4D2"/>
                </a:solidFill>
              </a:defRPr>
            </a:lvl1pPr>
          </a:lstStyle>
          <a:p>
            <a:r>
              <a:rPr lang="sv-SE" dirty="0"/>
              <a:t>Enradig sidrubrik</a:t>
            </a:r>
          </a:p>
        </p:txBody>
      </p:sp>
      <p:sp>
        <p:nvSpPr>
          <p:cNvPr id="3" name="Platshållare för innehåll 2"/>
          <p:cNvSpPr>
            <a:spLocks noGrp="1"/>
          </p:cNvSpPr>
          <p:nvPr>
            <p:ph idx="1" hasCustomPrompt="1"/>
          </p:nvPr>
        </p:nvSpPr>
        <p:spPr>
          <a:xfrm>
            <a:off x="924129" y="1857984"/>
            <a:ext cx="5437760" cy="4014332"/>
          </a:xfrm>
        </p:spPr>
        <p:txBody>
          <a:bodyPr/>
          <a:lstStyle>
            <a:lvl1pPr marL="0" indent="0">
              <a:buFontTx/>
              <a:buNone/>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pic>
        <p:nvPicPr>
          <p:cNvPr id="6" name="Picture 5" descr="ST_rgb_ny.tif">
            <a:extLst>
              <a:ext uri="{FF2B5EF4-FFF2-40B4-BE49-F238E27FC236}">
                <a16:creationId xmlns:a16="http://schemas.microsoft.com/office/drawing/2014/main" id="{12936C75-EC59-BF10-3AF9-DEAA8AA32D9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3707263442"/>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ext + Lisat - Vit bakgrund - LJUSBLÅ">
    <p:bg>
      <p:bgPr>
        <a:solidFill>
          <a:srgbClr val="C1E6FB">
            <a:alpha val="70000"/>
          </a:srgbClr>
        </a:solidFill>
        <a:effectLst/>
      </p:bgPr>
    </p:bg>
    <p:spTree>
      <p:nvGrpSpPr>
        <p:cNvPr id="1" name=""/>
        <p:cNvGrpSpPr/>
        <p:nvPr/>
      </p:nvGrpSpPr>
      <p:grpSpPr>
        <a:xfrm>
          <a:off x="0" y="0"/>
          <a:ext cx="0" cy="0"/>
          <a:chOff x="0" y="0"/>
          <a:chExt cx="0" cy="0"/>
        </a:xfrm>
      </p:grpSpPr>
      <p:sp>
        <p:nvSpPr>
          <p:cNvPr id="4" name="Rektangel med rundat hörn 3">
            <a:extLst>
              <a:ext uri="{FF2B5EF4-FFF2-40B4-BE49-F238E27FC236}">
                <a16:creationId xmlns:a16="http://schemas.microsoft.com/office/drawing/2014/main" id="{E3590D91-13B3-5392-33CE-E383BA08C9E7}"/>
              </a:ext>
            </a:extLst>
          </p:cNvPr>
          <p:cNvSpPr/>
          <p:nvPr userDrawn="1"/>
        </p:nvSpPr>
        <p:spPr>
          <a:xfrm rot="16200000" flipH="1">
            <a:off x="5919480" y="597674"/>
            <a:ext cx="6894514" cy="5650526"/>
          </a:xfrm>
          <a:prstGeom prst="round1Rect">
            <a:avLst/>
          </a:prstGeom>
          <a:solidFill>
            <a:srgbClr val="18185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p:cNvSpPr>
            <a:spLocks noGrp="1"/>
          </p:cNvSpPr>
          <p:nvPr>
            <p:ph type="title" hasCustomPrompt="1"/>
          </p:nvPr>
        </p:nvSpPr>
        <p:spPr>
          <a:xfrm>
            <a:off x="924129" y="1027305"/>
            <a:ext cx="526844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hasCustomPrompt="1"/>
          </p:nvPr>
        </p:nvSpPr>
        <p:spPr>
          <a:xfrm>
            <a:off x="8083686" y="1857984"/>
            <a:ext cx="3445737" cy="4014332"/>
          </a:xfrm>
        </p:spPr>
        <p:txBody>
          <a:bodyPr/>
          <a:lstStyle>
            <a:lvl1pPr marL="342900" indent="-342900">
              <a:buFont typeface="Arial" panose="020B0604020202020204" pitchFamily="34" charset="0"/>
              <a:buChar cha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6" name="Platshållare för innehåll 2">
            <a:extLst>
              <a:ext uri="{FF2B5EF4-FFF2-40B4-BE49-F238E27FC236}">
                <a16:creationId xmlns:a16="http://schemas.microsoft.com/office/drawing/2014/main" id="{F06CFDC7-DD30-49E0-9274-54CBD8FA71BA}"/>
              </a:ext>
            </a:extLst>
          </p:cNvPr>
          <p:cNvSpPr>
            <a:spLocks noGrp="1"/>
          </p:cNvSpPr>
          <p:nvPr>
            <p:ph idx="10"/>
          </p:nvPr>
        </p:nvSpPr>
        <p:spPr>
          <a:xfrm>
            <a:off x="924129" y="1857984"/>
            <a:ext cx="5437760"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pic>
        <p:nvPicPr>
          <p:cNvPr id="7" name="Picture 7" descr="ST_rgb_ny.tif">
            <a:extLst>
              <a:ext uri="{FF2B5EF4-FFF2-40B4-BE49-F238E27FC236}">
                <a16:creationId xmlns:a16="http://schemas.microsoft.com/office/drawing/2014/main" id="{288108B3-DEEF-4F94-879D-7A3C7781E6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333006432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ext + Lisat - Vit bakgrund - LJUSBLÅ">
    <p:spTree>
      <p:nvGrpSpPr>
        <p:cNvPr id="1" name=""/>
        <p:cNvGrpSpPr/>
        <p:nvPr/>
      </p:nvGrpSpPr>
      <p:grpSpPr>
        <a:xfrm>
          <a:off x="0" y="0"/>
          <a:ext cx="0" cy="0"/>
          <a:chOff x="0" y="0"/>
          <a:chExt cx="0" cy="0"/>
        </a:xfrm>
      </p:grpSpPr>
      <p:sp>
        <p:nvSpPr>
          <p:cNvPr id="4" name="Rektangel med rundat hörn 3">
            <a:extLst>
              <a:ext uri="{FF2B5EF4-FFF2-40B4-BE49-F238E27FC236}">
                <a16:creationId xmlns:a16="http://schemas.microsoft.com/office/drawing/2014/main" id="{E3590D91-13B3-5392-33CE-E383BA08C9E7}"/>
              </a:ext>
            </a:extLst>
          </p:cNvPr>
          <p:cNvSpPr/>
          <p:nvPr userDrawn="1"/>
        </p:nvSpPr>
        <p:spPr>
          <a:xfrm rot="16200000" flipH="1">
            <a:off x="5919480" y="597674"/>
            <a:ext cx="6894514" cy="5650526"/>
          </a:xfrm>
          <a:prstGeom prst="round1Rect">
            <a:avLst/>
          </a:prstGeom>
          <a:solidFill>
            <a:srgbClr val="18185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p:cNvSpPr>
            <a:spLocks noGrp="1"/>
          </p:cNvSpPr>
          <p:nvPr>
            <p:ph type="title" hasCustomPrompt="1"/>
          </p:nvPr>
        </p:nvSpPr>
        <p:spPr>
          <a:xfrm>
            <a:off x="924129" y="1027305"/>
            <a:ext cx="526844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hasCustomPrompt="1"/>
          </p:nvPr>
        </p:nvSpPr>
        <p:spPr>
          <a:xfrm>
            <a:off x="8083686" y="1857984"/>
            <a:ext cx="3445737" cy="4014332"/>
          </a:xfrm>
        </p:spPr>
        <p:txBody>
          <a:bodyPr/>
          <a:lstStyle>
            <a:lvl1pPr marL="342900" indent="-342900">
              <a:buFont typeface="Arial" panose="020B0604020202020204" pitchFamily="34" charset="0"/>
              <a:buChar cha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6" name="Platshållare för innehåll 2">
            <a:extLst>
              <a:ext uri="{FF2B5EF4-FFF2-40B4-BE49-F238E27FC236}">
                <a16:creationId xmlns:a16="http://schemas.microsoft.com/office/drawing/2014/main" id="{F06CFDC7-DD30-49E0-9274-54CBD8FA71BA}"/>
              </a:ext>
            </a:extLst>
          </p:cNvPr>
          <p:cNvSpPr>
            <a:spLocks noGrp="1"/>
          </p:cNvSpPr>
          <p:nvPr>
            <p:ph idx="10"/>
          </p:nvPr>
        </p:nvSpPr>
        <p:spPr>
          <a:xfrm>
            <a:off x="924129" y="1857984"/>
            <a:ext cx="5437760"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pic>
        <p:nvPicPr>
          <p:cNvPr id="7" name="Picture 7" descr="ST_rgb_ny.tif">
            <a:extLst>
              <a:ext uri="{FF2B5EF4-FFF2-40B4-BE49-F238E27FC236}">
                <a16:creationId xmlns:a16="http://schemas.microsoft.com/office/drawing/2014/main" id="{288108B3-DEEF-4F94-879D-7A3C7781E6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3534446932"/>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ISTA sida_färg + Boxar">
    <p:bg>
      <p:bgPr>
        <a:solidFill>
          <a:schemeClr val="bg1"/>
        </a:solid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2918A95B-0F0C-4F1B-A7C7-E346C79184F0}"/>
              </a:ext>
            </a:extLst>
          </p:cNvPr>
          <p:cNvSpPr/>
          <p:nvPr userDrawn="1"/>
        </p:nvSpPr>
        <p:spPr>
          <a:xfrm>
            <a:off x="0" y="0"/>
            <a:ext cx="12192000" cy="6858000"/>
          </a:xfrm>
          <a:prstGeom prst="rect">
            <a:avLst/>
          </a:prstGeom>
          <a:solidFill>
            <a:srgbClr val="181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p:cNvSpPr>
            <a:spLocks noGrp="1"/>
          </p:cNvSpPr>
          <p:nvPr>
            <p:ph type="ctrTitle" hasCustomPrompt="1"/>
          </p:nvPr>
        </p:nvSpPr>
        <p:spPr>
          <a:xfrm>
            <a:off x="1425354" y="1047750"/>
            <a:ext cx="7731345" cy="974991"/>
          </a:xfrm>
        </p:spPr>
        <p:txBody>
          <a:bodyPr anchor="b"/>
          <a:lstStyle>
            <a:lvl1pPr algn="l">
              <a:defRPr sz="4800">
                <a:solidFill>
                  <a:srgbClr val="E279A4"/>
                </a:solidFill>
              </a:defRPr>
            </a:lvl1pPr>
          </a:lstStyle>
          <a:p>
            <a:r>
              <a:rPr lang="sv-SE" dirty="0"/>
              <a:t>Avskedsfras</a:t>
            </a:r>
          </a:p>
        </p:txBody>
      </p:sp>
      <p:sp>
        <p:nvSpPr>
          <p:cNvPr id="9" name="Platshållare för text 8">
            <a:extLst>
              <a:ext uri="{FF2B5EF4-FFF2-40B4-BE49-F238E27FC236}">
                <a16:creationId xmlns:a16="http://schemas.microsoft.com/office/drawing/2014/main" id="{7F3E2C0C-B196-433B-A077-509DB16A84CF}"/>
              </a:ext>
            </a:extLst>
          </p:cNvPr>
          <p:cNvSpPr>
            <a:spLocks noGrp="1"/>
          </p:cNvSpPr>
          <p:nvPr>
            <p:ph type="body" sz="quarter" idx="12" hasCustomPrompt="1"/>
          </p:nvPr>
        </p:nvSpPr>
        <p:spPr>
          <a:xfrm>
            <a:off x="4343661" y="5913006"/>
            <a:ext cx="4375370" cy="552450"/>
          </a:xfrm>
        </p:spPr>
        <p:txBody>
          <a:bodyPr wrap="none"/>
          <a:lstStyle>
            <a:lvl1pPr marL="0" indent="0">
              <a:buFontTx/>
              <a:buNone/>
              <a:defRPr sz="1600">
                <a:solidFill>
                  <a:schemeClr val="bg1"/>
                </a:solidFill>
              </a:defRPr>
            </a:lvl1pPr>
            <a:lvl2pPr marL="425450" indent="0">
              <a:buNone/>
              <a:defRPr/>
            </a:lvl2pPr>
          </a:lstStyle>
          <a:p>
            <a:pPr lvl="0"/>
            <a:r>
              <a:rPr lang="sv-SE" dirty="0"/>
              <a:t>Skriv </a:t>
            </a:r>
            <a:r>
              <a:rPr lang="sv-SE" dirty="0" err="1"/>
              <a:t>www</a:t>
            </a:r>
            <a:r>
              <a:rPr lang="sv-SE" dirty="0"/>
              <a:t>-adress</a:t>
            </a:r>
          </a:p>
        </p:txBody>
      </p:sp>
      <p:pic>
        <p:nvPicPr>
          <p:cNvPr id="8" name="Picture 7" descr="ST_rgb_ny.t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49018954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vsnittsrubrik_LJUSBLÅ">
    <p:bg>
      <p:bgPr>
        <a:solidFill>
          <a:schemeClr val="bg1"/>
        </a:solidFill>
        <a:effectLst/>
      </p:bgPr>
    </p:bg>
    <p:spTree>
      <p:nvGrpSpPr>
        <p:cNvPr id="1" name=""/>
        <p:cNvGrpSpPr/>
        <p:nvPr/>
      </p:nvGrpSpPr>
      <p:grpSpPr>
        <a:xfrm>
          <a:off x="0" y="0"/>
          <a:ext cx="0" cy="0"/>
          <a:chOff x="0" y="0"/>
          <a:chExt cx="0" cy="0"/>
        </a:xfrm>
      </p:grpSpPr>
      <p:pic>
        <p:nvPicPr>
          <p:cNvPr id="4" name="Platshållare för innehåll 2">
            <a:extLst>
              <a:ext uri="{FF2B5EF4-FFF2-40B4-BE49-F238E27FC236}">
                <a16:creationId xmlns:a16="http://schemas.microsoft.com/office/drawing/2014/main" id="{ACA9ED76-9809-5B2F-281C-4898B1C972F6}"/>
              </a:ext>
            </a:extLst>
          </p:cNvPr>
          <p:cNvPicPr>
            <a:picLocks noChangeAspect="1"/>
          </p:cNvPicPr>
          <p:nvPr userDrawn="1"/>
        </p:nvPicPr>
        <p:blipFill>
          <a:blip r:embed="rId2">
            <a:alphaModFix amt="42000"/>
            <a:extLst>
              <a:ext uri="{BEBA8EAE-BF5A-486C-A8C5-ECC9F3942E4B}">
                <a14:imgProps xmlns:a14="http://schemas.microsoft.com/office/drawing/2010/main">
                  <a14:imgLayer r:embed="rId3">
                    <a14:imgEffect>
                      <a14:sharpenSoften amount="-7000"/>
                    </a14:imgEffect>
                    <a14:imgEffect>
                      <a14:saturation sat="264000"/>
                    </a14:imgEffect>
                  </a14:imgLayer>
                </a14:imgProps>
              </a:ext>
            </a:extLst>
          </a:blip>
          <a:srcRect l="32326" t="5350" r="29680"/>
          <a:stretch>
            <a:fillRect/>
          </a:stretch>
        </p:blipFill>
        <p:spPr>
          <a:xfrm rot="5400000">
            <a:off x="2335923" y="-2998075"/>
            <a:ext cx="6858002" cy="12854152"/>
          </a:xfrm>
          <a:prstGeom prst="rect">
            <a:avLst/>
          </a:prstGeom>
        </p:spPr>
      </p:pic>
      <p:sp>
        <p:nvSpPr>
          <p:cNvPr id="2" name="Rubrik 1"/>
          <p:cNvSpPr>
            <a:spLocks noGrp="1"/>
          </p:cNvSpPr>
          <p:nvPr>
            <p:ph type="title" hasCustomPrompt="1"/>
          </p:nvPr>
        </p:nvSpPr>
        <p:spPr>
          <a:xfrm>
            <a:off x="1930400" y="3036093"/>
            <a:ext cx="8331200" cy="785813"/>
          </a:xfrm>
        </p:spPr>
        <p:txBody>
          <a:bodyPr anchor="b"/>
          <a:lstStyle>
            <a:lvl1pPr algn="l">
              <a:defRPr sz="4800">
                <a:solidFill>
                  <a:srgbClr val="18185C"/>
                </a:solidFill>
              </a:defRPr>
            </a:lvl1pPr>
          </a:lstStyle>
          <a:p>
            <a:r>
              <a:rPr lang="sv-SE" dirty="0"/>
              <a:t>Avsnittsrubrik</a:t>
            </a:r>
          </a:p>
        </p:txBody>
      </p:sp>
      <p:pic>
        <p:nvPicPr>
          <p:cNvPr id="3" name="Picture 5" descr="ST_rgb_ny.tif">
            <a:extLst>
              <a:ext uri="{FF2B5EF4-FFF2-40B4-BE49-F238E27FC236}">
                <a16:creationId xmlns:a16="http://schemas.microsoft.com/office/drawing/2014/main" id="{1861B030-CE55-07AD-F02B-42492589BEC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969855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Avsnittsrubrik_LJUSBLÅ">
    <p:bg>
      <p:bgPr>
        <a:solidFill>
          <a:schemeClr val="bg1"/>
        </a:solidFill>
        <a:effectLst/>
      </p:bgPr>
    </p:bg>
    <p:spTree>
      <p:nvGrpSpPr>
        <p:cNvPr id="1" name=""/>
        <p:cNvGrpSpPr/>
        <p:nvPr/>
      </p:nvGrpSpPr>
      <p:grpSpPr>
        <a:xfrm>
          <a:off x="0" y="0"/>
          <a:ext cx="0" cy="0"/>
          <a:chOff x="0" y="0"/>
          <a:chExt cx="0" cy="0"/>
        </a:xfrm>
      </p:grpSpPr>
      <p:pic>
        <p:nvPicPr>
          <p:cNvPr id="4" name="Platshållare för innehåll 2">
            <a:extLst>
              <a:ext uri="{FF2B5EF4-FFF2-40B4-BE49-F238E27FC236}">
                <a16:creationId xmlns:a16="http://schemas.microsoft.com/office/drawing/2014/main" id="{ACA9ED76-9809-5B2F-281C-4898B1C972F6}"/>
              </a:ext>
            </a:extLst>
          </p:cNvPr>
          <p:cNvPicPr>
            <a:picLocks noChangeAspect="1"/>
          </p:cNvPicPr>
          <p:nvPr userDrawn="1"/>
        </p:nvPicPr>
        <p:blipFill>
          <a:blip r:embed="rId2">
            <a:alphaModFix amt="42000"/>
            <a:extLst>
              <a:ext uri="{BEBA8EAE-BF5A-486C-A8C5-ECC9F3942E4B}">
                <a14:imgProps xmlns:a14="http://schemas.microsoft.com/office/drawing/2010/main">
                  <a14:imgLayer r:embed="rId3">
                    <a14:imgEffect>
                      <a14:sharpenSoften amount="-7000"/>
                    </a14:imgEffect>
                    <a14:imgEffect>
                      <a14:saturation sat="264000"/>
                    </a14:imgEffect>
                  </a14:imgLayer>
                </a14:imgProps>
              </a:ext>
            </a:extLst>
          </a:blip>
          <a:srcRect l="32326" t="5350" r="29680"/>
          <a:stretch>
            <a:fillRect/>
          </a:stretch>
        </p:blipFill>
        <p:spPr>
          <a:xfrm rot="5400000">
            <a:off x="2335923" y="-2998075"/>
            <a:ext cx="6858002" cy="12854152"/>
          </a:xfrm>
          <a:prstGeom prst="rect">
            <a:avLst/>
          </a:prstGeom>
        </p:spPr>
      </p:pic>
      <p:sp>
        <p:nvSpPr>
          <p:cNvPr id="2" name="Rubrik 1"/>
          <p:cNvSpPr>
            <a:spLocks noGrp="1"/>
          </p:cNvSpPr>
          <p:nvPr>
            <p:ph type="title" hasCustomPrompt="1"/>
          </p:nvPr>
        </p:nvSpPr>
        <p:spPr>
          <a:xfrm>
            <a:off x="1440000" y="2700000"/>
            <a:ext cx="8331200" cy="785813"/>
          </a:xfrm>
        </p:spPr>
        <p:txBody>
          <a:bodyPr anchor="ctr" anchorCtr="0"/>
          <a:lstStyle>
            <a:lvl1pPr algn="l">
              <a:defRPr sz="4800">
                <a:solidFill>
                  <a:srgbClr val="18185C"/>
                </a:solidFill>
              </a:defRPr>
            </a:lvl1pPr>
          </a:lstStyle>
          <a:p>
            <a:r>
              <a:rPr lang="sv-SE" dirty="0"/>
              <a:t>Avsnittsrubrik</a:t>
            </a:r>
          </a:p>
        </p:txBody>
      </p:sp>
      <p:pic>
        <p:nvPicPr>
          <p:cNvPr id="3" name="Picture 5" descr="ST_rgb_ny.tif">
            <a:extLst>
              <a:ext uri="{FF2B5EF4-FFF2-40B4-BE49-F238E27FC236}">
                <a16:creationId xmlns:a16="http://schemas.microsoft.com/office/drawing/2014/main" id="{1861B030-CE55-07AD-F02B-42492589BEC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pic>
        <p:nvPicPr>
          <p:cNvPr id="9" name="Bildobjekt 8">
            <a:extLst>
              <a:ext uri="{FF2B5EF4-FFF2-40B4-BE49-F238E27FC236}">
                <a16:creationId xmlns:a16="http://schemas.microsoft.com/office/drawing/2014/main" id="{FC87380B-74D0-5546-A59D-CC0E9F612746}"/>
              </a:ext>
            </a:extLst>
          </p:cNvPr>
          <p:cNvPicPr>
            <a:picLocks noChangeAspect="1"/>
          </p:cNvPicPr>
          <p:nvPr userDrawn="1"/>
        </p:nvPicPr>
        <p:blipFill>
          <a:blip r:embed="rId5"/>
          <a:stretch>
            <a:fillRect/>
          </a:stretch>
        </p:blipFill>
        <p:spPr>
          <a:xfrm>
            <a:off x="0" y="0"/>
            <a:ext cx="540000" cy="6858000"/>
          </a:xfrm>
          <a:prstGeom prst="rect">
            <a:avLst/>
          </a:prstGeom>
        </p:spPr>
      </p:pic>
    </p:spTree>
    <p:extLst>
      <p:ext uri="{BB962C8B-B14F-4D97-AF65-F5344CB8AC3E}">
        <p14:creationId xmlns:p14="http://schemas.microsoft.com/office/powerpoint/2010/main" val="40501094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vsnittsrubrik LJUSBLÅ + Boxar">
    <p:bg>
      <p:bgPr>
        <a:solidFill>
          <a:srgbClr val="299CD8">
            <a:alpha val="60000"/>
          </a:srgbClr>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930400" y="3036093"/>
            <a:ext cx="8331200" cy="785813"/>
          </a:xfrm>
        </p:spPr>
        <p:txBody>
          <a:bodyPr anchor="b"/>
          <a:lstStyle>
            <a:lvl1pPr algn="l">
              <a:defRPr sz="4800">
                <a:solidFill>
                  <a:srgbClr val="18185C"/>
                </a:solidFill>
              </a:defRPr>
            </a:lvl1pPr>
          </a:lstStyle>
          <a:p>
            <a:r>
              <a:rPr lang="sv-SE" dirty="0"/>
              <a:t>Avsnittsrubrik</a:t>
            </a:r>
          </a:p>
        </p:txBody>
      </p:sp>
      <p:pic>
        <p:nvPicPr>
          <p:cNvPr id="3" name="Picture 5" descr="ST_rgb_ny.tif">
            <a:extLst>
              <a:ext uri="{FF2B5EF4-FFF2-40B4-BE49-F238E27FC236}">
                <a16:creationId xmlns:a16="http://schemas.microsoft.com/office/drawing/2014/main" id="{DA0AE603-515E-A953-D014-586FE86B6F3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31385033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ext + Lisat - Färgad bakgrund - LJUSBLÅ">
    <p:bg>
      <p:bgPr>
        <a:solidFill>
          <a:srgbClr val="299CD8">
            <a:alpha val="60000"/>
          </a:srgbClr>
        </a:solidFill>
        <a:effectLst/>
      </p:bgPr>
    </p:bg>
    <p:spTree>
      <p:nvGrpSpPr>
        <p:cNvPr id="1" name=""/>
        <p:cNvGrpSpPr/>
        <p:nvPr/>
      </p:nvGrpSpPr>
      <p:grpSpPr>
        <a:xfrm>
          <a:off x="0" y="0"/>
          <a:ext cx="0" cy="0"/>
          <a:chOff x="0" y="0"/>
          <a:chExt cx="0" cy="0"/>
        </a:xfrm>
      </p:grpSpPr>
      <p:sp>
        <p:nvSpPr>
          <p:cNvPr id="4" name="Rektangel med rundat hörn 3">
            <a:extLst>
              <a:ext uri="{FF2B5EF4-FFF2-40B4-BE49-F238E27FC236}">
                <a16:creationId xmlns:a16="http://schemas.microsoft.com/office/drawing/2014/main" id="{0321BC2E-D1BA-81D4-E352-FA89676B3D49}"/>
              </a:ext>
            </a:extLst>
          </p:cNvPr>
          <p:cNvSpPr/>
          <p:nvPr userDrawn="1"/>
        </p:nvSpPr>
        <p:spPr>
          <a:xfrm rot="16200000" flipH="1">
            <a:off x="5919480" y="597674"/>
            <a:ext cx="6894514" cy="5650526"/>
          </a:xfrm>
          <a:prstGeom prst="round1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Platshållare för innehåll 2">
            <a:extLst>
              <a:ext uri="{FF2B5EF4-FFF2-40B4-BE49-F238E27FC236}">
                <a16:creationId xmlns:a16="http://schemas.microsoft.com/office/drawing/2014/main" id="{14061152-9287-485F-A510-C504743F7C96}"/>
              </a:ext>
            </a:extLst>
          </p:cNvPr>
          <p:cNvSpPr>
            <a:spLocks noGrp="1"/>
          </p:cNvSpPr>
          <p:nvPr>
            <p:ph idx="15"/>
          </p:nvPr>
        </p:nvSpPr>
        <p:spPr>
          <a:xfrm>
            <a:off x="8083685" y="1857984"/>
            <a:ext cx="3445738" cy="4014331"/>
          </a:xfrm>
        </p:spPr>
        <p:txBody>
          <a:bodyPr/>
          <a:lstStyle>
            <a:lvl1pPr marL="342900" indent="-342900">
              <a:buFont typeface="Arial" panose="020B0604020202020204" pitchFamily="34" charset="0"/>
              <a:buChar char="•"/>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2" name="Rubrik 1"/>
          <p:cNvSpPr>
            <a:spLocks noGrp="1"/>
          </p:cNvSpPr>
          <p:nvPr>
            <p:ph type="title" hasCustomPrompt="1"/>
          </p:nvPr>
        </p:nvSpPr>
        <p:spPr>
          <a:xfrm>
            <a:off x="924129" y="1027305"/>
            <a:ext cx="526844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hasCustomPrompt="1"/>
          </p:nvPr>
        </p:nvSpPr>
        <p:spPr>
          <a:xfrm>
            <a:off x="924129" y="1857984"/>
            <a:ext cx="5437760"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pic>
        <p:nvPicPr>
          <p:cNvPr id="6" name="Picture 5" descr="ST_rgb_ny.tif">
            <a:extLst>
              <a:ext uri="{FF2B5EF4-FFF2-40B4-BE49-F238E27FC236}">
                <a16:creationId xmlns:a16="http://schemas.microsoft.com/office/drawing/2014/main" id="{12936C75-EC59-BF10-3AF9-DEAA8AA32D9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4141767006"/>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 Lisat - Vit bakgrund - LJUSBLÅ">
    <p:spTree>
      <p:nvGrpSpPr>
        <p:cNvPr id="1" name=""/>
        <p:cNvGrpSpPr/>
        <p:nvPr/>
      </p:nvGrpSpPr>
      <p:grpSpPr>
        <a:xfrm>
          <a:off x="0" y="0"/>
          <a:ext cx="0" cy="0"/>
          <a:chOff x="0" y="0"/>
          <a:chExt cx="0" cy="0"/>
        </a:xfrm>
      </p:grpSpPr>
      <p:sp>
        <p:nvSpPr>
          <p:cNvPr id="4" name="Rektangel med rundat hörn 3">
            <a:extLst>
              <a:ext uri="{FF2B5EF4-FFF2-40B4-BE49-F238E27FC236}">
                <a16:creationId xmlns:a16="http://schemas.microsoft.com/office/drawing/2014/main" id="{E3590D91-13B3-5392-33CE-E383BA08C9E7}"/>
              </a:ext>
            </a:extLst>
          </p:cNvPr>
          <p:cNvSpPr/>
          <p:nvPr userDrawn="1"/>
        </p:nvSpPr>
        <p:spPr>
          <a:xfrm rot="16200000" flipH="1">
            <a:off x="5919480" y="597674"/>
            <a:ext cx="6894514" cy="5650526"/>
          </a:xfrm>
          <a:prstGeom prst="round1Rect">
            <a:avLst/>
          </a:prstGeom>
          <a:solidFill>
            <a:srgbClr val="299CD8">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p:cNvSpPr>
            <a:spLocks noGrp="1"/>
          </p:cNvSpPr>
          <p:nvPr>
            <p:ph type="title" hasCustomPrompt="1"/>
          </p:nvPr>
        </p:nvSpPr>
        <p:spPr>
          <a:xfrm>
            <a:off x="924129" y="1027305"/>
            <a:ext cx="5268441" cy="495629"/>
          </a:xfrm>
        </p:spPr>
        <p:txBody>
          <a:bodyPr/>
          <a:lstStyle>
            <a:lvl1pPr>
              <a:defRPr>
                <a:solidFill>
                  <a:srgbClr val="18185C"/>
                </a:solidFill>
              </a:defRPr>
            </a:lvl1pPr>
          </a:lstStyle>
          <a:p>
            <a:r>
              <a:rPr lang="sv-SE" dirty="0"/>
              <a:t>Enradig sidrubrik</a:t>
            </a:r>
          </a:p>
        </p:txBody>
      </p:sp>
      <p:sp>
        <p:nvSpPr>
          <p:cNvPr id="6" name="Platshållare för innehåll 2">
            <a:extLst>
              <a:ext uri="{FF2B5EF4-FFF2-40B4-BE49-F238E27FC236}">
                <a16:creationId xmlns:a16="http://schemas.microsoft.com/office/drawing/2014/main" id="{F06CFDC7-DD30-49E0-9274-54CBD8FA71BA}"/>
              </a:ext>
            </a:extLst>
          </p:cNvPr>
          <p:cNvSpPr>
            <a:spLocks noGrp="1"/>
          </p:cNvSpPr>
          <p:nvPr>
            <p:ph idx="10"/>
          </p:nvPr>
        </p:nvSpPr>
        <p:spPr>
          <a:xfrm>
            <a:off x="924129" y="1857984"/>
            <a:ext cx="5437760"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pic>
        <p:nvPicPr>
          <p:cNvPr id="7" name="Picture 7" descr="ST_rgb_ny.tif">
            <a:extLst>
              <a:ext uri="{FF2B5EF4-FFF2-40B4-BE49-F238E27FC236}">
                <a16:creationId xmlns:a16="http://schemas.microsoft.com/office/drawing/2014/main" id="{288108B3-DEEF-4F94-879D-7A3C7781E6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504335047"/>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vå spalter + Bord - LJUSROSA">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478400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784001"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12" name="Platshållare för innehåll 2">
            <a:extLst>
              <a:ext uri="{FF2B5EF4-FFF2-40B4-BE49-F238E27FC236}">
                <a16:creationId xmlns:a16="http://schemas.microsoft.com/office/drawing/2014/main" id="{1F259E00-EFC7-4808-92F0-1C8D44ED7C22}"/>
              </a:ext>
            </a:extLst>
          </p:cNvPr>
          <p:cNvSpPr>
            <a:spLocks noGrp="1"/>
          </p:cNvSpPr>
          <p:nvPr>
            <p:ph idx="14"/>
          </p:nvPr>
        </p:nvSpPr>
        <p:spPr>
          <a:xfrm>
            <a:off x="6745422" y="1857984"/>
            <a:ext cx="4784001" cy="4014331"/>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pic>
        <p:nvPicPr>
          <p:cNvPr id="8" name="Picture 7" descr="ST_rgb_ny.tif">
            <a:extLst>
              <a:ext uri="{FF2B5EF4-FFF2-40B4-BE49-F238E27FC236}">
                <a16:creationId xmlns:a16="http://schemas.microsoft.com/office/drawing/2014/main" id="{4F98646B-6236-A4FA-7180-5F69DB72E23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pic>
        <p:nvPicPr>
          <p:cNvPr id="4" name="Bildobjekt 3">
            <a:extLst>
              <a:ext uri="{FF2B5EF4-FFF2-40B4-BE49-F238E27FC236}">
                <a16:creationId xmlns:a16="http://schemas.microsoft.com/office/drawing/2014/main" id="{E0337BBB-04E0-C6D4-5D07-115EA0303C12}"/>
              </a:ext>
            </a:extLst>
          </p:cNvPr>
          <p:cNvPicPr>
            <a:picLocks noChangeAspect="1"/>
          </p:cNvPicPr>
          <p:nvPr userDrawn="1"/>
        </p:nvPicPr>
        <p:blipFill>
          <a:blip r:embed="rId3"/>
          <a:stretch>
            <a:fillRect/>
          </a:stretch>
        </p:blipFill>
        <p:spPr>
          <a:xfrm>
            <a:off x="0" y="0"/>
            <a:ext cx="540000" cy="6858000"/>
          </a:xfrm>
          <a:prstGeom prst="rect">
            <a:avLst/>
          </a:prstGeom>
        </p:spPr>
      </p:pic>
    </p:spTree>
    <p:extLst>
      <p:ext uri="{BB962C8B-B14F-4D97-AF65-F5344CB8AC3E}">
        <p14:creationId xmlns:p14="http://schemas.microsoft.com/office/powerpoint/2010/main" val="3451743108"/>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xt + Bild (utfall) + Bord - LJUSBLÅ">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4953320"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953319"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6" name="Platshållare för bild 12">
            <a:extLst>
              <a:ext uri="{FF2B5EF4-FFF2-40B4-BE49-F238E27FC236}">
                <a16:creationId xmlns:a16="http://schemas.microsoft.com/office/drawing/2014/main" id="{EFA44A2A-BED2-4B80-8361-92ACE6AFE135}"/>
              </a:ext>
            </a:extLst>
          </p:cNvPr>
          <p:cNvSpPr>
            <a:spLocks noGrp="1"/>
          </p:cNvSpPr>
          <p:nvPr>
            <p:ph type="pic" sz="quarter" idx="15" hasCustomPrompt="1"/>
          </p:nvPr>
        </p:nvSpPr>
        <p:spPr>
          <a:xfrm>
            <a:off x="7286016" y="0"/>
            <a:ext cx="4905983" cy="6858000"/>
          </a:xfrm>
          <a:solidFill>
            <a:schemeClr val="bg1">
              <a:lumMod val="95000"/>
            </a:schemeClr>
          </a:solidFill>
        </p:spPr>
        <p:txBody>
          <a:bodyPr/>
          <a:lstStyle>
            <a:lvl1pPr marL="0" marR="0" indent="0" algn="ctr" defTabSz="914400" rtl="0" eaLnBrk="1" fontAlgn="auto" latinLnBrk="0" hangingPunct="1">
              <a:lnSpc>
                <a:spcPct val="100000"/>
              </a:lnSpc>
              <a:spcBef>
                <a:spcPts val="1200"/>
              </a:spcBef>
              <a:spcAft>
                <a:spcPts val="0"/>
              </a:spcAft>
              <a:buClrTx/>
              <a:buSzTx/>
              <a:buFontTx/>
              <a:buNone/>
              <a:tabLst/>
              <a:defRPr sz="1200">
                <a:solidFill>
                  <a:schemeClr val="bg1">
                    <a:lumMod val="65000"/>
                  </a:schemeClr>
                </a:solidFill>
              </a:defRPr>
            </a:lvl1pPr>
          </a:lstStyle>
          <a:p>
            <a:pPr marL="0" marR="0" lvl="0" indent="0" algn="ctr" defTabSz="914400" rtl="0" eaLnBrk="1" fontAlgn="auto" latinLnBrk="0" hangingPunct="1">
              <a:lnSpc>
                <a:spcPct val="100000"/>
              </a:lnSpc>
              <a:spcBef>
                <a:spcPts val="1200"/>
              </a:spcBef>
              <a:spcAft>
                <a:spcPts val="0"/>
              </a:spcAft>
              <a:buClrTx/>
              <a:buSzTx/>
              <a:buFontTx/>
              <a:buNone/>
              <a:tabLst/>
              <a:defRPr/>
            </a:pPr>
            <a:r>
              <a:rPr lang="sv-SE" dirty="0"/>
              <a:t>Klicka på ikonen för att infoga en bild</a:t>
            </a:r>
          </a:p>
          <a:p>
            <a:endParaRPr lang="sv-SE" dirty="0"/>
          </a:p>
        </p:txBody>
      </p:sp>
      <p:pic>
        <p:nvPicPr>
          <p:cNvPr id="8" name="Picture 7" descr="ST_rgb_ny.tif">
            <a:extLst>
              <a:ext uri="{FF2B5EF4-FFF2-40B4-BE49-F238E27FC236}">
                <a16:creationId xmlns:a16="http://schemas.microsoft.com/office/drawing/2014/main" id="{0FD170FA-8913-49AB-B7EB-6ECF07EF441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pic>
        <p:nvPicPr>
          <p:cNvPr id="4" name="Bildobjekt 3">
            <a:extLst>
              <a:ext uri="{FF2B5EF4-FFF2-40B4-BE49-F238E27FC236}">
                <a16:creationId xmlns:a16="http://schemas.microsoft.com/office/drawing/2014/main" id="{83E3D4EF-26AA-726E-AE42-B3A178FBAADB}"/>
              </a:ext>
            </a:extLst>
          </p:cNvPr>
          <p:cNvPicPr>
            <a:picLocks noChangeAspect="1"/>
          </p:cNvPicPr>
          <p:nvPr userDrawn="1"/>
        </p:nvPicPr>
        <p:blipFill>
          <a:blip r:embed="rId3"/>
          <a:stretch>
            <a:fillRect/>
          </a:stretch>
        </p:blipFill>
        <p:spPr>
          <a:xfrm>
            <a:off x="0" y="0"/>
            <a:ext cx="540000" cy="6858000"/>
          </a:xfrm>
          <a:prstGeom prst="rect">
            <a:avLst/>
          </a:prstGeom>
        </p:spPr>
      </p:pic>
    </p:spTree>
    <p:extLst>
      <p:ext uri="{BB962C8B-B14F-4D97-AF65-F5344CB8AC3E}">
        <p14:creationId xmlns:p14="http://schemas.microsoft.com/office/powerpoint/2010/main" val="2483914818"/>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 Bild + Bord - LJUSBLÅ">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4953320"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953319"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7" name="Platshållare för bild 12">
            <a:extLst>
              <a:ext uri="{FF2B5EF4-FFF2-40B4-BE49-F238E27FC236}">
                <a16:creationId xmlns:a16="http://schemas.microsoft.com/office/drawing/2014/main" id="{A41ABFAD-94B7-4476-B130-506DCE59F557}"/>
              </a:ext>
            </a:extLst>
          </p:cNvPr>
          <p:cNvSpPr>
            <a:spLocks noGrp="1"/>
          </p:cNvSpPr>
          <p:nvPr>
            <p:ph type="pic" sz="quarter" idx="14" hasCustomPrompt="1"/>
          </p:nvPr>
        </p:nvSpPr>
        <p:spPr>
          <a:xfrm>
            <a:off x="7286015" y="1857984"/>
            <a:ext cx="4250989" cy="4014332"/>
          </a:xfrm>
          <a:solidFill>
            <a:schemeClr val="bg1">
              <a:lumMod val="95000"/>
            </a:schemeClr>
          </a:solidFill>
        </p:spPr>
        <p:txBody>
          <a:bodyPr/>
          <a:lstStyle>
            <a:lvl1pPr marL="0" marR="0" indent="0" algn="ctr" defTabSz="914400" rtl="0" eaLnBrk="1" fontAlgn="auto" latinLnBrk="0" hangingPunct="1">
              <a:lnSpc>
                <a:spcPct val="100000"/>
              </a:lnSpc>
              <a:spcBef>
                <a:spcPts val="1200"/>
              </a:spcBef>
              <a:spcAft>
                <a:spcPts val="0"/>
              </a:spcAft>
              <a:buClrTx/>
              <a:buSzTx/>
              <a:buFontTx/>
              <a:buNone/>
              <a:tabLst/>
              <a:defRPr sz="1200">
                <a:solidFill>
                  <a:schemeClr val="bg1">
                    <a:lumMod val="65000"/>
                  </a:schemeClr>
                </a:solidFill>
              </a:defRPr>
            </a:lvl1pPr>
          </a:lstStyle>
          <a:p>
            <a:pPr marL="0" marR="0" lvl="0" indent="0" algn="ctr" defTabSz="914400" rtl="0" eaLnBrk="1" fontAlgn="auto" latinLnBrk="0" hangingPunct="1">
              <a:lnSpc>
                <a:spcPct val="100000"/>
              </a:lnSpc>
              <a:spcBef>
                <a:spcPts val="1200"/>
              </a:spcBef>
              <a:spcAft>
                <a:spcPts val="0"/>
              </a:spcAft>
              <a:buClrTx/>
              <a:buSzTx/>
              <a:buFontTx/>
              <a:buNone/>
              <a:tabLst/>
              <a:defRPr/>
            </a:pPr>
            <a:r>
              <a:rPr lang="sv-SE" dirty="0"/>
              <a:t>Klicka på ikonen för att infoga en bild</a:t>
            </a:r>
          </a:p>
          <a:p>
            <a:endParaRPr lang="sv-SE" dirty="0"/>
          </a:p>
        </p:txBody>
      </p:sp>
      <p:pic>
        <p:nvPicPr>
          <p:cNvPr id="4" name="Picture 7" descr="ST_rgb_ny.tif">
            <a:extLst>
              <a:ext uri="{FF2B5EF4-FFF2-40B4-BE49-F238E27FC236}">
                <a16:creationId xmlns:a16="http://schemas.microsoft.com/office/drawing/2014/main" id="{B2AE1A17-AAE5-E2FC-45BD-F4324595059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pic>
        <p:nvPicPr>
          <p:cNvPr id="5" name="Bildobjekt 4">
            <a:extLst>
              <a:ext uri="{FF2B5EF4-FFF2-40B4-BE49-F238E27FC236}">
                <a16:creationId xmlns:a16="http://schemas.microsoft.com/office/drawing/2014/main" id="{F75B93DD-32C3-524C-E76A-E3E0805C8535}"/>
              </a:ext>
            </a:extLst>
          </p:cNvPr>
          <p:cNvPicPr>
            <a:picLocks noChangeAspect="1"/>
          </p:cNvPicPr>
          <p:nvPr userDrawn="1"/>
        </p:nvPicPr>
        <p:blipFill>
          <a:blip r:embed="rId3"/>
          <a:stretch>
            <a:fillRect/>
          </a:stretch>
        </p:blipFill>
        <p:spPr>
          <a:xfrm>
            <a:off x="0" y="0"/>
            <a:ext cx="540000" cy="6858000"/>
          </a:xfrm>
          <a:prstGeom prst="rect">
            <a:avLst/>
          </a:prstGeom>
        </p:spPr>
      </p:pic>
    </p:spTree>
    <p:extLst>
      <p:ext uri="{BB962C8B-B14F-4D97-AF65-F5344CB8AC3E}">
        <p14:creationId xmlns:p14="http://schemas.microsoft.com/office/powerpoint/2010/main" val="280160950"/>
      </p:ext>
    </p:extLst>
  </p:cSld>
  <p:clrMapOvr>
    <a:masterClrMapping/>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vå spalter + Boxar - LJUSBLÅ">
    <p:spTree>
      <p:nvGrpSpPr>
        <p:cNvPr id="1" name=""/>
        <p:cNvGrpSpPr/>
        <p:nvPr/>
      </p:nvGrpSpPr>
      <p:grpSpPr>
        <a:xfrm>
          <a:off x="0" y="0"/>
          <a:ext cx="0" cy="0"/>
          <a:chOff x="0" y="0"/>
          <a:chExt cx="0" cy="0"/>
        </a:xfrm>
      </p:grpSpPr>
      <p:sp>
        <p:nvSpPr>
          <p:cNvPr id="2" name="Rektangel med rundat hörn 1">
            <a:extLst>
              <a:ext uri="{FF2B5EF4-FFF2-40B4-BE49-F238E27FC236}">
                <a16:creationId xmlns:a16="http://schemas.microsoft.com/office/drawing/2014/main" id="{BF0C469E-271A-21A0-B1C2-216CB5069C99}"/>
              </a:ext>
            </a:extLst>
          </p:cNvPr>
          <p:cNvSpPr/>
          <p:nvPr userDrawn="1"/>
        </p:nvSpPr>
        <p:spPr>
          <a:xfrm rot="16200000" flipH="1">
            <a:off x="7263674" y="1941867"/>
            <a:ext cx="6893999" cy="2962654"/>
          </a:xfrm>
          <a:prstGeom prst="round1Rect">
            <a:avLst/>
          </a:prstGeom>
          <a:solidFill>
            <a:srgbClr val="299CD8">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7" name="Picture 7" descr="ST_rgb_ny.tif">
            <a:extLst>
              <a:ext uri="{FF2B5EF4-FFF2-40B4-BE49-F238E27FC236}">
                <a16:creationId xmlns:a16="http://schemas.microsoft.com/office/drawing/2014/main" id="{83CD9B9E-D7FC-45F9-B531-FAF0E9FD0B8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
        <p:nvSpPr>
          <p:cNvPr id="8" name="Rubrik 1">
            <a:extLst>
              <a:ext uri="{FF2B5EF4-FFF2-40B4-BE49-F238E27FC236}">
                <a16:creationId xmlns:a16="http://schemas.microsoft.com/office/drawing/2014/main" id="{21CEBC94-0E68-414C-8244-6381416A7D35}"/>
              </a:ext>
            </a:extLst>
          </p:cNvPr>
          <p:cNvSpPr>
            <a:spLocks noGrp="1"/>
          </p:cNvSpPr>
          <p:nvPr>
            <p:ph type="title" hasCustomPrompt="1"/>
          </p:nvPr>
        </p:nvSpPr>
        <p:spPr>
          <a:xfrm>
            <a:off x="873545" y="1027305"/>
            <a:ext cx="7751647" cy="495629"/>
          </a:xfrm>
        </p:spPr>
        <p:txBody>
          <a:bodyPr/>
          <a:lstStyle>
            <a:lvl1pPr>
              <a:defRPr baseline="0">
                <a:solidFill>
                  <a:srgbClr val="18185C"/>
                </a:solidFill>
                <a:latin typeface="Segoe UI" panose="020B0502040204020203" pitchFamily="34" charset="0"/>
              </a:defRPr>
            </a:lvl1pPr>
          </a:lstStyle>
          <a:p>
            <a:r>
              <a:rPr lang="sv-SE" dirty="0"/>
              <a:t>Enradig sidrubrik</a:t>
            </a:r>
          </a:p>
        </p:txBody>
      </p:sp>
      <p:sp>
        <p:nvSpPr>
          <p:cNvPr id="9" name="Platshållare för innehåll 2">
            <a:extLst>
              <a:ext uri="{FF2B5EF4-FFF2-40B4-BE49-F238E27FC236}">
                <a16:creationId xmlns:a16="http://schemas.microsoft.com/office/drawing/2014/main" id="{C4D7CDD0-59C6-4214-BC8E-BFA435C66235}"/>
              </a:ext>
            </a:extLst>
          </p:cNvPr>
          <p:cNvSpPr>
            <a:spLocks noGrp="1"/>
          </p:cNvSpPr>
          <p:nvPr>
            <p:ph idx="1"/>
          </p:nvPr>
        </p:nvSpPr>
        <p:spPr>
          <a:xfrm>
            <a:off x="873547" y="1857984"/>
            <a:ext cx="3698454"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10" name="Platshållare för innehåll 2">
            <a:extLst>
              <a:ext uri="{FF2B5EF4-FFF2-40B4-BE49-F238E27FC236}">
                <a16:creationId xmlns:a16="http://schemas.microsoft.com/office/drawing/2014/main" id="{77193002-5E94-44B9-AAB3-BE8F063357E6}"/>
              </a:ext>
            </a:extLst>
          </p:cNvPr>
          <p:cNvSpPr>
            <a:spLocks noGrp="1"/>
          </p:cNvSpPr>
          <p:nvPr>
            <p:ph idx="10"/>
          </p:nvPr>
        </p:nvSpPr>
        <p:spPr>
          <a:xfrm>
            <a:off x="4926739" y="1874198"/>
            <a:ext cx="3698454"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41144802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Avsnittsrubrik LJUSROSA + Boxar">
    <p:bg>
      <p:bgPr>
        <a:solidFill>
          <a:srgbClr val="F2B4D2"/>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930400" y="3036093"/>
            <a:ext cx="8331200" cy="785813"/>
          </a:xfrm>
        </p:spPr>
        <p:txBody>
          <a:bodyPr anchor="b"/>
          <a:lstStyle>
            <a:lvl1pPr algn="l">
              <a:defRPr sz="4800">
                <a:solidFill>
                  <a:srgbClr val="18185C"/>
                </a:solidFill>
              </a:defRPr>
            </a:lvl1pPr>
          </a:lstStyle>
          <a:p>
            <a:r>
              <a:rPr lang="sv-SE" dirty="0"/>
              <a:t>Avsnittsrubrik</a:t>
            </a:r>
          </a:p>
        </p:txBody>
      </p:sp>
      <p:pic>
        <p:nvPicPr>
          <p:cNvPr id="3" name="Picture 7" descr="ST_rgb_ny.tif">
            <a:extLst>
              <a:ext uri="{FF2B5EF4-FFF2-40B4-BE49-F238E27FC236}">
                <a16:creationId xmlns:a16="http://schemas.microsoft.com/office/drawing/2014/main" id="{DDBEA8A7-59B9-19D4-0C5A-C14ABDC06EB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8731597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vå spalter + Bord - LJUSROSA">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478400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784001"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12" name="Platshållare för innehåll 2">
            <a:extLst>
              <a:ext uri="{FF2B5EF4-FFF2-40B4-BE49-F238E27FC236}">
                <a16:creationId xmlns:a16="http://schemas.microsoft.com/office/drawing/2014/main" id="{1F259E00-EFC7-4808-92F0-1C8D44ED7C22}"/>
              </a:ext>
            </a:extLst>
          </p:cNvPr>
          <p:cNvSpPr>
            <a:spLocks noGrp="1"/>
          </p:cNvSpPr>
          <p:nvPr>
            <p:ph idx="14"/>
          </p:nvPr>
        </p:nvSpPr>
        <p:spPr>
          <a:xfrm>
            <a:off x="6745422" y="1857984"/>
            <a:ext cx="4784001" cy="4014331"/>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5" name="Rektangel 4">
            <a:extLst>
              <a:ext uri="{FF2B5EF4-FFF2-40B4-BE49-F238E27FC236}">
                <a16:creationId xmlns:a16="http://schemas.microsoft.com/office/drawing/2014/main" id="{FFBE69FD-15FD-4536-A714-DFC9B6AF903D}"/>
              </a:ext>
            </a:extLst>
          </p:cNvPr>
          <p:cNvSpPr/>
          <p:nvPr userDrawn="1"/>
        </p:nvSpPr>
        <p:spPr>
          <a:xfrm>
            <a:off x="0" y="0"/>
            <a:ext cx="662577" cy="6858000"/>
          </a:xfrm>
          <a:prstGeom prst="rect">
            <a:avLst/>
          </a:prstGeom>
          <a:solidFill>
            <a:srgbClr val="F2B4D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pic>
        <p:nvPicPr>
          <p:cNvPr id="4" name="Picture 7" descr="ST_rgb_ny.tif">
            <a:extLst>
              <a:ext uri="{FF2B5EF4-FFF2-40B4-BE49-F238E27FC236}">
                <a16:creationId xmlns:a16="http://schemas.microsoft.com/office/drawing/2014/main" id="{A3F1349B-7E61-F63D-665F-EF8B9A677EF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103645002"/>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 + Lisat - Färgad bakgrund - LJUSROSA">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FFBE69FD-15FD-4536-A714-DFC9B6AF903D}"/>
              </a:ext>
            </a:extLst>
          </p:cNvPr>
          <p:cNvSpPr/>
          <p:nvPr userDrawn="1"/>
        </p:nvSpPr>
        <p:spPr>
          <a:xfrm>
            <a:off x="0" y="0"/>
            <a:ext cx="7286017" cy="6858000"/>
          </a:xfrm>
          <a:prstGeom prst="rect">
            <a:avLst/>
          </a:prstGeom>
          <a:solidFill>
            <a:srgbClr val="F2B4D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
        <p:nvSpPr>
          <p:cNvPr id="4" name="Rektangel med rundat hörn 3">
            <a:extLst>
              <a:ext uri="{FF2B5EF4-FFF2-40B4-BE49-F238E27FC236}">
                <a16:creationId xmlns:a16="http://schemas.microsoft.com/office/drawing/2014/main" id="{32A20992-E0A4-CBA5-8069-E35DC06D9D25}"/>
              </a:ext>
            </a:extLst>
          </p:cNvPr>
          <p:cNvSpPr/>
          <p:nvPr userDrawn="1"/>
        </p:nvSpPr>
        <p:spPr>
          <a:xfrm rot="16200000" flipH="1">
            <a:off x="5907288" y="621994"/>
            <a:ext cx="6894514" cy="5650526"/>
          </a:xfrm>
          <a:prstGeom prst="round1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Platshållare för innehåll 2">
            <a:extLst>
              <a:ext uri="{FF2B5EF4-FFF2-40B4-BE49-F238E27FC236}">
                <a16:creationId xmlns:a16="http://schemas.microsoft.com/office/drawing/2014/main" id="{14061152-9287-485F-A510-C504743F7C96}"/>
              </a:ext>
            </a:extLst>
          </p:cNvPr>
          <p:cNvSpPr>
            <a:spLocks noGrp="1"/>
          </p:cNvSpPr>
          <p:nvPr>
            <p:ph idx="15"/>
          </p:nvPr>
        </p:nvSpPr>
        <p:spPr>
          <a:xfrm>
            <a:off x="8083685" y="1857984"/>
            <a:ext cx="3445738" cy="4014331"/>
          </a:xfrm>
        </p:spPr>
        <p:txBody>
          <a:bodyPr/>
          <a:lstStyle>
            <a:lvl1pPr marL="342900" indent="-342900">
              <a:buFont typeface="Arial" panose="020B0604020202020204" pitchFamily="34" charset="0"/>
              <a:buChar char="•"/>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2" name="Rubrik 1"/>
          <p:cNvSpPr>
            <a:spLocks noGrp="1"/>
          </p:cNvSpPr>
          <p:nvPr>
            <p:ph type="title" hasCustomPrompt="1"/>
          </p:nvPr>
        </p:nvSpPr>
        <p:spPr>
          <a:xfrm>
            <a:off x="924129" y="1027305"/>
            <a:ext cx="526844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924129" y="1857984"/>
            <a:ext cx="5437760"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pic>
        <p:nvPicPr>
          <p:cNvPr id="6" name="Picture 5" descr="ST_rgb_ny.tif">
            <a:extLst>
              <a:ext uri="{FF2B5EF4-FFF2-40B4-BE49-F238E27FC236}">
                <a16:creationId xmlns:a16="http://schemas.microsoft.com/office/drawing/2014/main" id="{DC9C07AB-7EA6-6699-F968-7077175E11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12411667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 Lisat - Vit bakgrund - LJUSROSA">
    <p:spTree>
      <p:nvGrpSpPr>
        <p:cNvPr id="1" name=""/>
        <p:cNvGrpSpPr/>
        <p:nvPr/>
      </p:nvGrpSpPr>
      <p:grpSpPr>
        <a:xfrm>
          <a:off x="0" y="0"/>
          <a:ext cx="0" cy="0"/>
          <a:chOff x="0" y="0"/>
          <a:chExt cx="0" cy="0"/>
        </a:xfrm>
      </p:grpSpPr>
      <p:sp>
        <p:nvSpPr>
          <p:cNvPr id="4" name="Rektangel med rundat hörn 3">
            <a:extLst>
              <a:ext uri="{FF2B5EF4-FFF2-40B4-BE49-F238E27FC236}">
                <a16:creationId xmlns:a16="http://schemas.microsoft.com/office/drawing/2014/main" id="{0C63CAEA-0AF2-A2EF-3BB7-0ED7E2F473AE}"/>
              </a:ext>
            </a:extLst>
          </p:cNvPr>
          <p:cNvSpPr/>
          <p:nvPr userDrawn="1"/>
        </p:nvSpPr>
        <p:spPr>
          <a:xfrm rot="16200000" flipH="1">
            <a:off x="5907288" y="621994"/>
            <a:ext cx="6894514" cy="5650526"/>
          </a:xfrm>
          <a:prstGeom prst="round1Rect">
            <a:avLst/>
          </a:prstGeom>
          <a:solidFill>
            <a:srgbClr val="F2B4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p:cNvSpPr>
            <a:spLocks noGrp="1"/>
          </p:cNvSpPr>
          <p:nvPr>
            <p:ph type="title" hasCustomPrompt="1"/>
          </p:nvPr>
        </p:nvSpPr>
        <p:spPr>
          <a:xfrm>
            <a:off x="924129" y="1027305"/>
            <a:ext cx="526844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8083686" y="1857984"/>
            <a:ext cx="3445737" cy="4014332"/>
          </a:xfrm>
        </p:spPr>
        <p:txBody>
          <a:bodyPr/>
          <a:lstStyle>
            <a:lvl1pPr marL="342900" indent="-342900">
              <a:buFont typeface="Arial" panose="020B0604020202020204" pitchFamily="34" charset="0"/>
              <a:buChar char="•"/>
              <a:defRPr sz="1600">
                <a:solidFill>
                  <a:srgbClr val="18185C"/>
                </a:solidFill>
              </a:defRPr>
            </a:lvl1pPr>
            <a:lvl2pPr>
              <a:defRPr sz="1400">
                <a:solidFill>
                  <a:srgbClr val="18185C"/>
                </a:solidFill>
              </a:defRPr>
            </a:lvl2pPr>
            <a:lvl3pPr>
              <a:defRPr sz="1200">
                <a:solidFill>
                  <a:srgbClr val="18185C"/>
                </a:solidFill>
              </a:defRPr>
            </a:lvl3pPr>
            <a:lvl4pPr>
              <a:defRPr sz="1100">
                <a:solidFill>
                  <a:srgbClr val="18185C"/>
                </a:solidFill>
              </a:defRPr>
            </a:lvl4pPr>
            <a:lvl5pPr>
              <a:defRPr sz="1100">
                <a:solidFill>
                  <a:srgbClr val="18185C"/>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6" name="Platshållare för innehåll 2">
            <a:extLst>
              <a:ext uri="{FF2B5EF4-FFF2-40B4-BE49-F238E27FC236}">
                <a16:creationId xmlns:a16="http://schemas.microsoft.com/office/drawing/2014/main" id="{F06CFDC7-DD30-49E0-9274-54CBD8FA71BA}"/>
              </a:ext>
            </a:extLst>
          </p:cNvPr>
          <p:cNvSpPr>
            <a:spLocks noGrp="1"/>
          </p:cNvSpPr>
          <p:nvPr>
            <p:ph idx="10"/>
          </p:nvPr>
        </p:nvSpPr>
        <p:spPr>
          <a:xfrm>
            <a:off x="924129" y="1857984"/>
            <a:ext cx="5437760"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pic>
        <p:nvPicPr>
          <p:cNvPr id="7" name="Picture 7" descr="ST_rgb_ny.tif">
            <a:extLst>
              <a:ext uri="{FF2B5EF4-FFF2-40B4-BE49-F238E27FC236}">
                <a16:creationId xmlns:a16="http://schemas.microsoft.com/office/drawing/2014/main" id="{288108B3-DEEF-4F94-879D-7A3C7781E6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469260806"/>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ext + Lisat - Vit bakgrund - LJUSROSA">
    <p:spTree>
      <p:nvGrpSpPr>
        <p:cNvPr id="1" name=""/>
        <p:cNvGrpSpPr/>
        <p:nvPr/>
      </p:nvGrpSpPr>
      <p:grpSpPr>
        <a:xfrm>
          <a:off x="0" y="0"/>
          <a:ext cx="0" cy="0"/>
          <a:chOff x="0" y="0"/>
          <a:chExt cx="0" cy="0"/>
        </a:xfrm>
      </p:grpSpPr>
      <p:sp>
        <p:nvSpPr>
          <p:cNvPr id="4" name="Rektangel med rundat hörn 3">
            <a:extLst>
              <a:ext uri="{FF2B5EF4-FFF2-40B4-BE49-F238E27FC236}">
                <a16:creationId xmlns:a16="http://schemas.microsoft.com/office/drawing/2014/main" id="{0C63CAEA-0AF2-A2EF-3BB7-0ED7E2F473AE}"/>
              </a:ext>
            </a:extLst>
          </p:cNvPr>
          <p:cNvSpPr/>
          <p:nvPr userDrawn="1"/>
        </p:nvSpPr>
        <p:spPr>
          <a:xfrm rot="16200000" flipH="1">
            <a:off x="5907288" y="621994"/>
            <a:ext cx="6894514" cy="5650526"/>
          </a:xfrm>
          <a:prstGeom prst="round1Rect">
            <a:avLst/>
          </a:prstGeom>
          <a:solidFill>
            <a:srgbClr val="F2B4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p:cNvSpPr>
            <a:spLocks noGrp="1"/>
          </p:cNvSpPr>
          <p:nvPr>
            <p:ph type="title" hasCustomPrompt="1"/>
          </p:nvPr>
        </p:nvSpPr>
        <p:spPr>
          <a:xfrm>
            <a:off x="924129" y="1027305"/>
            <a:ext cx="526844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8083686" y="1857984"/>
            <a:ext cx="3445737" cy="4014332"/>
          </a:xfrm>
        </p:spPr>
        <p:txBody>
          <a:bodyPr/>
          <a:lstStyle>
            <a:lvl1pPr marL="342900" indent="-342900">
              <a:buFont typeface="Arial" panose="020B0604020202020204" pitchFamily="34" charset="0"/>
              <a:buChar char="•"/>
              <a:defRPr sz="1600">
                <a:solidFill>
                  <a:srgbClr val="18185C"/>
                </a:solidFill>
              </a:defRPr>
            </a:lvl1pPr>
            <a:lvl2pPr>
              <a:defRPr sz="1400">
                <a:solidFill>
                  <a:srgbClr val="18185C"/>
                </a:solidFill>
              </a:defRPr>
            </a:lvl2pPr>
            <a:lvl3pPr>
              <a:defRPr sz="1200">
                <a:solidFill>
                  <a:srgbClr val="18185C"/>
                </a:solidFill>
              </a:defRPr>
            </a:lvl3pPr>
            <a:lvl4pPr>
              <a:defRPr sz="1100">
                <a:solidFill>
                  <a:srgbClr val="18185C"/>
                </a:solidFill>
              </a:defRPr>
            </a:lvl4pPr>
            <a:lvl5pPr>
              <a:defRPr sz="1100">
                <a:solidFill>
                  <a:srgbClr val="18185C"/>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6" name="Platshållare för innehåll 2">
            <a:extLst>
              <a:ext uri="{FF2B5EF4-FFF2-40B4-BE49-F238E27FC236}">
                <a16:creationId xmlns:a16="http://schemas.microsoft.com/office/drawing/2014/main" id="{F06CFDC7-DD30-49E0-9274-54CBD8FA71BA}"/>
              </a:ext>
            </a:extLst>
          </p:cNvPr>
          <p:cNvSpPr>
            <a:spLocks noGrp="1"/>
          </p:cNvSpPr>
          <p:nvPr>
            <p:ph idx="10"/>
          </p:nvPr>
        </p:nvSpPr>
        <p:spPr>
          <a:xfrm>
            <a:off x="924129" y="1857984"/>
            <a:ext cx="5437760"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pic>
        <p:nvPicPr>
          <p:cNvPr id="7" name="Picture 7" descr="ST_rgb_ny.tif">
            <a:extLst>
              <a:ext uri="{FF2B5EF4-FFF2-40B4-BE49-F238E27FC236}">
                <a16:creationId xmlns:a16="http://schemas.microsoft.com/office/drawing/2014/main" id="{288108B3-DEEF-4F94-879D-7A3C7781E6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952022164"/>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 + Bild (utfall) + Bord - LJUSROSA">
    <p:bg>
      <p:bgPr>
        <a:solidFill>
          <a:srgbClr val="C1E6FB">
            <a:alpha val="50000"/>
          </a:srgbClr>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4953320"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953319"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5" name="Rektangel 4">
            <a:extLst>
              <a:ext uri="{FF2B5EF4-FFF2-40B4-BE49-F238E27FC236}">
                <a16:creationId xmlns:a16="http://schemas.microsoft.com/office/drawing/2014/main" id="{FFBE69FD-15FD-4536-A714-DFC9B6AF903D}"/>
              </a:ext>
            </a:extLst>
          </p:cNvPr>
          <p:cNvSpPr/>
          <p:nvPr userDrawn="1"/>
        </p:nvSpPr>
        <p:spPr>
          <a:xfrm>
            <a:off x="0" y="0"/>
            <a:ext cx="662577" cy="6858000"/>
          </a:xfrm>
          <a:prstGeom prst="rect">
            <a:avLst/>
          </a:prstGeom>
          <a:solidFill>
            <a:srgbClr val="F2B4D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
        <p:nvSpPr>
          <p:cNvPr id="6" name="Platshållare för bild 12">
            <a:extLst>
              <a:ext uri="{FF2B5EF4-FFF2-40B4-BE49-F238E27FC236}">
                <a16:creationId xmlns:a16="http://schemas.microsoft.com/office/drawing/2014/main" id="{EFA44A2A-BED2-4B80-8361-92ACE6AFE135}"/>
              </a:ext>
            </a:extLst>
          </p:cNvPr>
          <p:cNvSpPr>
            <a:spLocks noGrp="1"/>
          </p:cNvSpPr>
          <p:nvPr>
            <p:ph type="pic" sz="quarter" idx="15" hasCustomPrompt="1"/>
          </p:nvPr>
        </p:nvSpPr>
        <p:spPr>
          <a:xfrm>
            <a:off x="7286016" y="0"/>
            <a:ext cx="4905983" cy="6858000"/>
          </a:xfrm>
          <a:solidFill>
            <a:schemeClr val="bg1">
              <a:lumMod val="95000"/>
            </a:schemeClr>
          </a:solidFill>
        </p:spPr>
        <p:txBody>
          <a:bodyPr/>
          <a:lstStyle>
            <a:lvl1pPr marL="0" marR="0" indent="0" algn="ctr" defTabSz="914400" rtl="0" eaLnBrk="1" fontAlgn="auto" latinLnBrk="0" hangingPunct="1">
              <a:lnSpc>
                <a:spcPct val="100000"/>
              </a:lnSpc>
              <a:spcBef>
                <a:spcPts val="1200"/>
              </a:spcBef>
              <a:spcAft>
                <a:spcPts val="0"/>
              </a:spcAft>
              <a:buClrTx/>
              <a:buSzTx/>
              <a:buFontTx/>
              <a:buNone/>
              <a:tabLst/>
              <a:defRPr sz="1200">
                <a:solidFill>
                  <a:schemeClr val="bg1">
                    <a:lumMod val="65000"/>
                  </a:schemeClr>
                </a:solidFill>
              </a:defRPr>
            </a:lvl1pPr>
          </a:lstStyle>
          <a:p>
            <a:pPr marL="0" marR="0" lvl="0" indent="0" algn="ctr" defTabSz="914400" rtl="0" eaLnBrk="1" fontAlgn="auto" latinLnBrk="0" hangingPunct="1">
              <a:lnSpc>
                <a:spcPct val="100000"/>
              </a:lnSpc>
              <a:spcBef>
                <a:spcPts val="1200"/>
              </a:spcBef>
              <a:spcAft>
                <a:spcPts val="0"/>
              </a:spcAft>
              <a:buClrTx/>
              <a:buSzTx/>
              <a:buFontTx/>
              <a:buNone/>
              <a:tabLst/>
              <a:defRPr/>
            </a:pPr>
            <a:r>
              <a:rPr lang="sv-SE" dirty="0"/>
              <a:t>Klicka på ikonen för att infoga en bild</a:t>
            </a:r>
          </a:p>
          <a:p>
            <a:endParaRPr lang="sv-SE" dirty="0"/>
          </a:p>
        </p:txBody>
      </p:sp>
      <p:pic>
        <p:nvPicPr>
          <p:cNvPr id="8" name="Picture 7" descr="ST_rgb_ny.tif">
            <a:extLst>
              <a:ext uri="{FF2B5EF4-FFF2-40B4-BE49-F238E27FC236}">
                <a16:creationId xmlns:a16="http://schemas.microsoft.com/office/drawing/2014/main" id="{0FD170FA-8913-49AB-B7EB-6ECF07EF441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284202577"/>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xt + Bild + Bord - LJUSROSA">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4953320"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953319"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5" name="Rektangel 4">
            <a:extLst>
              <a:ext uri="{FF2B5EF4-FFF2-40B4-BE49-F238E27FC236}">
                <a16:creationId xmlns:a16="http://schemas.microsoft.com/office/drawing/2014/main" id="{FFBE69FD-15FD-4536-A714-DFC9B6AF903D}"/>
              </a:ext>
            </a:extLst>
          </p:cNvPr>
          <p:cNvSpPr/>
          <p:nvPr userDrawn="1"/>
        </p:nvSpPr>
        <p:spPr>
          <a:xfrm>
            <a:off x="0" y="0"/>
            <a:ext cx="662577" cy="6858000"/>
          </a:xfrm>
          <a:prstGeom prst="rect">
            <a:avLst/>
          </a:prstGeom>
          <a:solidFill>
            <a:srgbClr val="F2B4D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
        <p:nvSpPr>
          <p:cNvPr id="7" name="Platshållare för bild 12">
            <a:extLst>
              <a:ext uri="{FF2B5EF4-FFF2-40B4-BE49-F238E27FC236}">
                <a16:creationId xmlns:a16="http://schemas.microsoft.com/office/drawing/2014/main" id="{A41ABFAD-94B7-4476-B130-506DCE59F557}"/>
              </a:ext>
            </a:extLst>
          </p:cNvPr>
          <p:cNvSpPr>
            <a:spLocks noGrp="1"/>
          </p:cNvSpPr>
          <p:nvPr>
            <p:ph type="pic" sz="quarter" idx="14" hasCustomPrompt="1"/>
          </p:nvPr>
        </p:nvSpPr>
        <p:spPr>
          <a:xfrm>
            <a:off x="7286015" y="1857984"/>
            <a:ext cx="4250989" cy="4014332"/>
          </a:xfrm>
          <a:solidFill>
            <a:schemeClr val="bg1">
              <a:lumMod val="95000"/>
            </a:schemeClr>
          </a:solidFill>
        </p:spPr>
        <p:txBody>
          <a:bodyPr/>
          <a:lstStyle>
            <a:lvl1pPr marL="0" marR="0" indent="0" algn="ctr" defTabSz="914400" rtl="0" eaLnBrk="1" fontAlgn="auto" latinLnBrk="0" hangingPunct="1">
              <a:lnSpc>
                <a:spcPct val="100000"/>
              </a:lnSpc>
              <a:spcBef>
                <a:spcPts val="1200"/>
              </a:spcBef>
              <a:spcAft>
                <a:spcPts val="0"/>
              </a:spcAft>
              <a:buClrTx/>
              <a:buSzTx/>
              <a:buFontTx/>
              <a:buNone/>
              <a:tabLst/>
              <a:defRPr sz="1200">
                <a:solidFill>
                  <a:schemeClr val="bg1">
                    <a:lumMod val="65000"/>
                  </a:schemeClr>
                </a:solidFill>
              </a:defRPr>
            </a:lvl1pPr>
          </a:lstStyle>
          <a:p>
            <a:pPr marL="0" marR="0" lvl="0" indent="0" algn="ctr" defTabSz="914400" rtl="0" eaLnBrk="1" fontAlgn="auto" latinLnBrk="0" hangingPunct="1">
              <a:lnSpc>
                <a:spcPct val="100000"/>
              </a:lnSpc>
              <a:spcBef>
                <a:spcPts val="1200"/>
              </a:spcBef>
              <a:spcAft>
                <a:spcPts val="0"/>
              </a:spcAft>
              <a:buClrTx/>
              <a:buSzTx/>
              <a:buFontTx/>
              <a:buNone/>
              <a:tabLst/>
              <a:defRPr/>
            </a:pPr>
            <a:r>
              <a:rPr lang="sv-SE" dirty="0"/>
              <a:t>Klicka på ikonen för att infoga en bild</a:t>
            </a:r>
          </a:p>
          <a:p>
            <a:endParaRPr lang="sv-SE" dirty="0"/>
          </a:p>
        </p:txBody>
      </p:sp>
      <p:pic>
        <p:nvPicPr>
          <p:cNvPr id="6" name="Picture 7" descr="ST_rgb_ny.tif">
            <a:extLst>
              <a:ext uri="{FF2B5EF4-FFF2-40B4-BE49-F238E27FC236}">
                <a16:creationId xmlns:a16="http://schemas.microsoft.com/office/drawing/2014/main" id="{02BE5A39-5E32-3290-D41B-9B4B0860938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312709197"/>
      </p:ext>
    </p:extLst>
  </p:cSld>
  <p:clrMapOvr>
    <a:masterClrMapping/>
  </p:clrMapOvr>
  <p:extLst>
    <p:ext uri="{DCECCB84-F9BA-43D5-87BE-67443E8EF086}">
      <p15:sldGuideLst xmlns:p15="http://schemas.microsoft.com/office/powerpoint/2012/main"/>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ext + Bild + Bord - LJUSROSA">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4953320"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953319"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5" name="Rektangel 4">
            <a:extLst>
              <a:ext uri="{FF2B5EF4-FFF2-40B4-BE49-F238E27FC236}">
                <a16:creationId xmlns:a16="http://schemas.microsoft.com/office/drawing/2014/main" id="{FFBE69FD-15FD-4536-A714-DFC9B6AF903D}"/>
              </a:ext>
            </a:extLst>
          </p:cNvPr>
          <p:cNvSpPr/>
          <p:nvPr userDrawn="1"/>
        </p:nvSpPr>
        <p:spPr>
          <a:xfrm>
            <a:off x="0" y="0"/>
            <a:ext cx="662577" cy="6858000"/>
          </a:xfrm>
          <a:prstGeom prst="rect">
            <a:avLst/>
          </a:prstGeom>
          <a:solidFill>
            <a:srgbClr val="F2B4D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
        <p:nvSpPr>
          <p:cNvPr id="7" name="Platshållare för bild 12">
            <a:extLst>
              <a:ext uri="{FF2B5EF4-FFF2-40B4-BE49-F238E27FC236}">
                <a16:creationId xmlns:a16="http://schemas.microsoft.com/office/drawing/2014/main" id="{A41ABFAD-94B7-4476-B130-506DCE59F557}"/>
              </a:ext>
            </a:extLst>
          </p:cNvPr>
          <p:cNvSpPr>
            <a:spLocks noGrp="1"/>
          </p:cNvSpPr>
          <p:nvPr>
            <p:ph type="pic" sz="quarter" idx="14" hasCustomPrompt="1"/>
          </p:nvPr>
        </p:nvSpPr>
        <p:spPr>
          <a:xfrm>
            <a:off x="7286015" y="1857984"/>
            <a:ext cx="4250989" cy="4014332"/>
          </a:xfrm>
          <a:solidFill>
            <a:schemeClr val="bg1">
              <a:lumMod val="95000"/>
            </a:schemeClr>
          </a:solidFill>
        </p:spPr>
        <p:txBody>
          <a:bodyPr/>
          <a:lstStyle>
            <a:lvl1pPr marL="0" marR="0" indent="0" algn="ctr" defTabSz="914400" rtl="0" eaLnBrk="1" fontAlgn="auto" latinLnBrk="0" hangingPunct="1">
              <a:lnSpc>
                <a:spcPct val="100000"/>
              </a:lnSpc>
              <a:spcBef>
                <a:spcPts val="1200"/>
              </a:spcBef>
              <a:spcAft>
                <a:spcPts val="0"/>
              </a:spcAft>
              <a:buClrTx/>
              <a:buSzTx/>
              <a:buFontTx/>
              <a:buNone/>
              <a:tabLst/>
              <a:defRPr sz="1200">
                <a:solidFill>
                  <a:schemeClr val="bg1">
                    <a:lumMod val="65000"/>
                  </a:schemeClr>
                </a:solidFill>
              </a:defRPr>
            </a:lvl1pPr>
          </a:lstStyle>
          <a:p>
            <a:pPr marL="0" marR="0" lvl="0" indent="0" algn="ctr" defTabSz="914400" rtl="0" eaLnBrk="1" fontAlgn="auto" latinLnBrk="0" hangingPunct="1">
              <a:lnSpc>
                <a:spcPct val="100000"/>
              </a:lnSpc>
              <a:spcBef>
                <a:spcPts val="1200"/>
              </a:spcBef>
              <a:spcAft>
                <a:spcPts val="0"/>
              </a:spcAft>
              <a:buClrTx/>
              <a:buSzTx/>
              <a:buFontTx/>
              <a:buNone/>
              <a:tabLst/>
              <a:defRPr/>
            </a:pPr>
            <a:r>
              <a:rPr lang="sv-SE" dirty="0"/>
              <a:t>Klicka på ikonen för att infoga en bild</a:t>
            </a:r>
          </a:p>
          <a:p>
            <a:endParaRPr lang="sv-SE" dirty="0"/>
          </a:p>
        </p:txBody>
      </p:sp>
      <p:pic>
        <p:nvPicPr>
          <p:cNvPr id="4" name="Picture 7" descr="ST_rgb_ny.tif">
            <a:extLst>
              <a:ext uri="{FF2B5EF4-FFF2-40B4-BE49-F238E27FC236}">
                <a16:creationId xmlns:a16="http://schemas.microsoft.com/office/drawing/2014/main" id="{80E8F3EC-3B3A-82A5-B804-C3BC8187F82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1970289469"/>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vå spalter + Boxar - LJUSROSA">
    <p:spTree>
      <p:nvGrpSpPr>
        <p:cNvPr id="1" name=""/>
        <p:cNvGrpSpPr/>
        <p:nvPr/>
      </p:nvGrpSpPr>
      <p:grpSpPr>
        <a:xfrm>
          <a:off x="0" y="0"/>
          <a:ext cx="0" cy="0"/>
          <a:chOff x="0" y="0"/>
          <a:chExt cx="0" cy="0"/>
        </a:xfrm>
      </p:grpSpPr>
      <p:sp>
        <p:nvSpPr>
          <p:cNvPr id="2" name="Rektangel med rundat hörn 1">
            <a:extLst>
              <a:ext uri="{FF2B5EF4-FFF2-40B4-BE49-F238E27FC236}">
                <a16:creationId xmlns:a16="http://schemas.microsoft.com/office/drawing/2014/main" id="{8FCA88E0-CD72-4A7F-2639-51B3307835C1}"/>
              </a:ext>
            </a:extLst>
          </p:cNvPr>
          <p:cNvSpPr/>
          <p:nvPr userDrawn="1"/>
        </p:nvSpPr>
        <p:spPr>
          <a:xfrm rot="16200000" flipH="1">
            <a:off x="7263674" y="1941867"/>
            <a:ext cx="6893999" cy="2962654"/>
          </a:xfrm>
          <a:prstGeom prst="round1Rect">
            <a:avLst/>
          </a:prstGeom>
          <a:solidFill>
            <a:srgbClr val="F2B4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7" name="Picture 7" descr="ST_rgb_ny.tif">
            <a:extLst>
              <a:ext uri="{FF2B5EF4-FFF2-40B4-BE49-F238E27FC236}">
                <a16:creationId xmlns:a16="http://schemas.microsoft.com/office/drawing/2014/main" id="{83CD9B9E-D7FC-45F9-B531-FAF0E9FD0B8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
        <p:nvSpPr>
          <p:cNvPr id="8" name="Rubrik 1">
            <a:extLst>
              <a:ext uri="{FF2B5EF4-FFF2-40B4-BE49-F238E27FC236}">
                <a16:creationId xmlns:a16="http://schemas.microsoft.com/office/drawing/2014/main" id="{21CEBC94-0E68-414C-8244-6381416A7D35}"/>
              </a:ext>
            </a:extLst>
          </p:cNvPr>
          <p:cNvSpPr>
            <a:spLocks noGrp="1"/>
          </p:cNvSpPr>
          <p:nvPr>
            <p:ph type="title" hasCustomPrompt="1"/>
          </p:nvPr>
        </p:nvSpPr>
        <p:spPr>
          <a:xfrm>
            <a:off x="873545" y="1027305"/>
            <a:ext cx="7751647" cy="495629"/>
          </a:xfrm>
        </p:spPr>
        <p:txBody>
          <a:bodyPr/>
          <a:lstStyle>
            <a:lvl1pPr>
              <a:defRPr>
                <a:solidFill>
                  <a:srgbClr val="18185C"/>
                </a:solidFill>
              </a:defRPr>
            </a:lvl1pPr>
          </a:lstStyle>
          <a:p>
            <a:r>
              <a:rPr lang="sv-SE" dirty="0"/>
              <a:t>Enradig sidrubrik</a:t>
            </a:r>
          </a:p>
        </p:txBody>
      </p:sp>
      <p:sp>
        <p:nvSpPr>
          <p:cNvPr id="9" name="Platshållare för innehåll 2">
            <a:extLst>
              <a:ext uri="{FF2B5EF4-FFF2-40B4-BE49-F238E27FC236}">
                <a16:creationId xmlns:a16="http://schemas.microsoft.com/office/drawing/2014/main" id="{C4D7CDD0-59C6-4214-BC8E-BFA435C66235}"/>
              </a:ext>
            </a:extLst>
          </p:cNvPr>
          <p:cNvSpPr>
            <a:spLocks noGrp="1"/>
          </p:cNvSpPr>
          <p:nvPr>
            <p:ph idx="1"/>
          </p:nvPr>
        </p:nvSpPr>
        <p:spPr>
          <a:xfrm>
            <a:off x="873547" y="1857984"/>
            <a:ext cx="3698454"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10" name="Platshållare för innehåll 2">
            <a:extLst>
              <a:ext uri="{FF2B5EF4-FFF2-40B4-BE49-F238E27FC236}">
                <a16:creationId xmlns:a16="http://schemas.microsoft.com/office/drawing/2014/main" id="{77193002-5E94-44B9-AAB3-BE8F063357E6}"/>
              </a:ext>
            </a:extLst>
          </p:cNvPr>
          <p:cNvSpPr>
            <a:spLocks noGrp="1"/>
          </p:cNvSpPr>
          <p:nvPr>
            <p:ph idx="10"/>
          </p:nvPr>
        </p:nvSpPr>
        <p:spPr>
          <a:xfrm>
            <a:off x="4926739" y="1874198"/>
            <a:ext cx="3698454"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9286715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vsnittsrubrik LJUSROSA + Boxar">
    <p:bg>
      <p:bgPr>
        <a:solidFill>
          <a:srgbClr val="C4BFE3"/>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930400" y="3036093"/>
            <a:ext cx="8331200" cy="785813"/>
          </a:xfrm>
        </p:spPr>
        <p:txBody>
          <a:bodyPr anchor="b"/>
          <a:lstStyle>
            <a:lvl1pPr algn="l">
              <a:defRPr sz="4800">
                <a:solidFill>
                  <a:srgbClr val="18185C"/>
                </a:solidFill>
              </a:defRPr>
            </a:lvl1pPr>
          </a:lstStyle>
          <a:p>
            <a:r>
              <a:rPr lang="sv-SE" dirty="0"/>
              <a:t>Avsnittsrubrik</a:t>
            </a:r>
          </a:p>
        </p:txBody>
      </p:sp>
      <p:pic>
        <p:nvPicPr>
          <p:cNvPr id="3" name="Picture 8" descr="ST_rgb_ny.tif">
            <a:extLst>
              <a:ext uri="{FF2B5EF4-FFF2-40B4-BE49-F238E27FC236}">
                <a16:creationId xmlns:a16="http://schemas.microsoft.com/office/drawing/2014/main" id="{29390827-9C67-5E23-4CB6-FC2D303F56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3513837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vå spalter + Bord - LJUSROSA">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478400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784001"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12" name="Platshållare för innehåll 2">
            <a:extLst>
              <a:ext uri="{FF2B5EF4-FFF2-40B4-BE49-F238E27FC236}">
                <a16:creationId xmlns:a16="http://schemas.microsoft.com/office/drawing/2014/main" id="{1F259E00-EFC7-4808-92F0-1C8D44ED7C22}"/>
              </a:ext>
            </a:extLst>
          </p:cNvPr>
          <p:cNvSpPr>
            <a:spLocks noGrp="1"/>
          </p:cNvSpPr>
          <p:nvPr>
            <p:ph idx="14"/>
          </p:nvPr>
        </p:nvSpPr>
        <p:spPr>
          <a:xfrm>
            <a:off x="6745422" y="1857984"/>
            <a:ext cx="4784001" cy="4014331"/>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5" name="Rektangel 4">
            <a:extLst>
              <a:ext uri="{FF2B5EF4-FFF2-40B4-BE49-F238E27FC236}">
                <a16:creationId xmlns:a16="http://schemas.microsoft.com/office/drawing/2014/main" id="{FFBE69FD-15FD-4536-A714-DFC9B6AF903D}"/>
              </a:ext>
            </a:extLst>
          </p:cNvPr>
          <p:cNvSpPr/>
          <p:nvPr userDrawn="1"/>
        </p:nvSpPr>
        <p:spPr>
          <a:xfrm>
            <a:off x="0" y="0"/>
            <a:ext cx="662577" cy="6858000"/>
          </a:xfrm>
          <a:prstGeom prst="rect">
            <a:avLst/>
          </a:prstGeom>
          <a:solidFill>
            <a:srgbClr val="C4BFE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pic>
        <p:nvPicPr>
          <p:cNvPr id="7" name="Picture 8" descr="ST_rgb_ny.tif">
            <a:extLst>
              <a:ext uri="{FF2B5EF4-FFF2-40B4-BE49-F238E27FC236}">
                <a16:creationId xmlns:a16="http://schemas.microsoft.com/office/drawing/2014/main" id="{4DE8E6D1-E5C6-106C-86DC-820EC68AF70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84523568"/>
      </p:ext>
    </p:extLst>
  </p:cSld>
  <p:clrMapOvr>
    <a:masterClrMapping/>
  </p:clrMapOvr>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vå spalter + Bord - LJUSROSA">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478400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784001"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12" name="Platshållare för innehåll 2">
            <a:extLst>
              <a:ext uri="{FF2B5EF4-FFF2-40B4-BE49-F238E27FC236}">
                <a16:creationId xmlns:a16="http://schemas.microsoft.com/office/drawing/2014/main" id="{1F259E00-EFC7-4808-92F0-1C8D44ED7C22}"/>
              </a:ext>
            </a:extLst>
          </p:cNvPr>
          <p:cNvSpPr>
            <a:spLocks noGrp="1"/>
          </p:cNvSpPr>
          <p:nvPr>
            <p:ph idx="14"/>
          </p:nvPr>
        </p:nvSpPr>
        <p:spPr>
          <a:xfrm>
            <a:off x="6745422" y="1857984"/>
            <a:ext cx="4784001" cy="4014331"/>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5" name="Rektangel 4">
            <a:extLst>
              <a:ext uri="{FF2B5EF4-FFF2-40B4-BE49-F238E27FC236}">
                <a16:creationId xmlns:a16="http://schemas.microsoft.com/office/drawing/2014/main" id="{FFBE69FD-15FD-4536-A714-DFC9B6AF903D}"/>
              </a:ext>
            </a:extLst>
          </p:cNvPr>
          <p:cNvSpPr/>
          <p:nvPr userDrawn="1"/>
        </p:nvSpPr>
        <p:spPr>
          <a:xfrm>
            <a:off x="0" y="0"/>
            <a:ext cx="662577" cy="6858000"/>
          </a:xfrm>
          <a:prstGeom prst="rect">
            <a:avLst/>
          </a:prstGeom>
          <a:solidFill>
            <a:srgbClr val="C4BFE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pic>
        <p:nvPicPr>
          <p:cNvPr id="4" name="Picture 8" descr="ST_rgb_ny.tif">
            <a:extLst>
              <a:ext uri="{FF2B5EF4-FFF2-40B4-BE49-F238E27FC236}">
                <a16:creationId xmlns:a16="http://schemas.microsoft.com/office/drawing/2014/main" id="{31B76083-4E82-98AE-C5CD-ABA65A26B97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238878722"/>
      </p:ext>
    </p:extLst>
  </p:cSld>
  <p:clrMapOvr>
    <a:masterClrMapping/>
  </p:clrMapOvr>
  <p:extLst>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xt + Lisat - Färgad bakgrund - LJUSROSA">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FFBE69FD-15FD-4536-A714-DFC9B6AF903D}"/>
              </a:ext>
            </a:extLst>
          </p:cNvPr>
          <p:cNvSpPr/>
          <p:nvPr userDrawn="1"/>
        </p:nvSpPr>
        <p:spPr>
          <a:xfrm>
            <a:off x="0" y="0"/>
            <a:ext cx="7286017" cy="6858000"/>
          </a:xfrm>
          <a:prstGeom prst="rect">
            <a:avLst/>
          </a:prstGeom>
          <a:solidFill>
            <a:srgbClr val="C4BFE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
        <p:nvSpPr>
          <p:cNvPr id="4" name="Rektangel med rundat hörn 3">
            <a:extLst>
              <a:ext uri="{FF2B5EF4-FFF2-40B4-BE49-F238E27FC236}">
                <a16:creationId xmlns:a16="http://schemas.microsoft.com/office/drawing/2014/main" id="{32A20992-E0A4-CBA5-8069-E35DC06D9D25}"/>
              </a:ext>
            </a:extLst>
          </p:cNvPr>
          <p:cNvSpPr/>
          <p:nvPr userDrawn="1"/>
        </p:nvSpPr>
        <p:spPr>
          <a:xfrm rot="16200000" flipH="1">
            <a:off x="5907288" y="621994"/>
            <a:ext cx="6894514" cy="5650526"/>
          </a:xfrm>
          <a:prstGeom prst="round1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Platshållare för innehåll 2">
            <a:extLst>
              <a:ext uri="{FF2B5EF4-FFF2-40B4-BE49-F238E27FC236}">
                <a16:creationId xmlns:a16="http://schemas.microsoft.com/office/drawing/2014/main" id="{14061152-9287-485F-A510-C504743F7C96}"/>
              </a:ext>
            </a:extLst>
          </p:cNvPr>
          <p:cNvSpPr>
            <a:spLocks noGrp="1"/>
          </p:cNvSpPr>
          <p:nvPr>
            <p:ph idx="15"/>
          </p:nvPr>
        </p:nvSpPr>
        <p:spPr>
          <a:xfrm>
            <a:off x="8083685" y="1857984"/>
            <a:ext cx="3445738" cy="4014331"/>
          </a:xfrm>
        </p:spPr>
        <p:txBody>
          <a:bodyPr/>
          <a:lstStyle>
            <a:lvl1pPr marL="342900" indent="-342900">
              <a:buFont typeface="Arial" panose="020B0604020202020204" pitchFamily="34" charset="0"/>
              <a:buChar char="•"/>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2" name="Rubrik 1"/>
          <p:cNvSpPr>
            <a:spLocks noGrp="1"/>
          </p:cNvSpPr>
          <p:nvPr>
            <p:ph type="title" hasCustomPrompt="1"/>
          </p:nvPr>
        </p:nvSpPr>
        <p:spPr>
          <a:xfrm>
            <a:off x="924129" y="1027305"/>
            <a:ext cx="526844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924129" y="1857984"/>
            <a:ext cx="5437760"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pic>
        <p:nvPicPr>
          <p:cNvPr id="6" name="Picture 5" descr="ST_rgb_ny.tif">
            <a:extLst>
              <a:ext uri="{FF2B5EF4-FFF2-40B4-BE49-F238E27FC236}">
                <a16:creationId xmlns:a16="http://schemas.microsoft.com/office/drawing/2014/main" id="{DC9C07AB-7EA6-6699-F968-7077175E11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397711692"/>
      </p:ext>
    </p:extLst>
  </p:cSld>
  <p:clrMapOvr>
    <a:masterClrMapping/>
  </p:clrMapOvr>
  <p:extLst>
    <p:ext uri="{DCECCB84-F9BA-43D5-87BE-67443E8EF086}">
      <p15:sldGuideLst xmlns:p15="http://schemas.microsoft.com/office/powerpoint/2012/main"/>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ext + Lisat - Vit bakgrund - LJUSROSA">
    <p:spTree>
      <p:nvGrpSpPr>
        <p:cNvPr id="1" name=""/>
        <p:cNvGrpSpPr/>
        <p:nvPr/>
      </p:nvGrpSpPr>
      <p:grpSpPr>
        <a:xfrm>
          <a:off x="0" y="0"/>
          <a:ext cx="0" cy="0"/>
          <a:chOff x="0" y="0"/>
          <a:chExt cx="0" cy="0"/>
        </a:xfrm>
      </p:grpSpPr>
      <p:sp>
        <p:nvSpPr>
          <p:cNvPr id="4" name="Rektangel med rundat hörn 3">
            <a:extLst>
              <a:ext uri="{FF2B5EF4-FFF2-40B4-BE49-F238E27FC236}">
                <a16:creationId xmlns:a16="http://schemas.microsoft.com/office/drawing/2014/main" id="{0C63CAEA-0AF2-A2EF-3BB7-0ED7E2F473AE}"/>
              </a:ext>
            </a:extLst>
          </p:cNvPr>
          <p:cNvSpPr/>
          <p:nvPr userDrawn="1"/>
        </p:nvSpPr>
        <p:spPr>
          <a:xfrm rot="16200000" flipH="1">
            <a:off x="5907288" y="621994"/>
            <a:ext cx="6894514" cy="5650526"/>
          </a:xfrm>
          <a:prstGeom prst="round1Rect">
            <a:avLst/>
          </a:prstGeom>
          <a:solidFill>
            <a:srgbClr val="C4BF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p:cNvSpPr>
            <a:spLocks noGrp="1"/>
          </p:cNvSpPr>
          <p:nvPr>
            <p:ph type="title" hasCustomPrompt="1"/>
          </p:nvPr>
        </p:nvSpPr>
        <p:spPr>
          <a:xfrm>
            <a:off x="924129" y="1027305"/>
            <a:ext cx="526844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8083686" y="1857984"/>
            <a:ext cx="3445737" cy="4014332"/>
          </a:xfrm>
        </p:spPr>
        <p:txBody>
          <a:bodyPr/>
          <a:lstStyle>
            <a:lvl1pPr marL="342900" indent="-342900">
              <a:buFont typeface="Arial" panose="020B0604020202020204" pitchFamily="34" charset="0"/>
              <a:buChar char="•"/>
              <a:defRPr sz="1600">
                <a:solidFill>
                  <a:srgbClr val="18185C"/>
                </a:solidFill>
              </a:defRPr>
            </a:lvl1pPr>
            <a:lvl2pPr>
              <a:defRPr sz="1400">
                <a:solidFill>
                  <a:srgbClr val="18185C"/>
                </a:solidFill>
              </a:defRPr>
            </a:lvl2pPr>
            <a:lvl3pPr>
              <a:defRPr sz="1200">
                <a:solidFill>
                  <a:srgbClr val="18185C"/>
                </a:solidFill>
              </a:defRPr>
            </a:lvl3pPr>
            <a:lvl4pPr>
              <a:defRPr sz="1100">
                <a:solidFill>
                  <a:srgbClr val="18185C"/>
                </a:solidFill>
              </a:defRPr>
            </a:lvl4pPr>
            <a:lvl5pPr>
              <a:defRPr sz="1100">
                <a:solidFill>
                  <a:srgbClr val="18185C"/>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6" name="Platshållare för innehåll 2">
            <a:extLst>
              <a:ext uri="{FF2B5EF4-FFF2-40B4-BE49-F238E27FC236}">
                <a16:creationId xmlns:a16="http://schemas.microsoft.com/office/drawing/2014/main" id="{F06CFDC7-DD30-49E0-9274-54CBD8FA71BA}"/>
              </a:ext>
            </a:extLst>
          </p:cNvPr>
          <p:cNvSpPr>
            <a:spLocks noGrp="1"/>
          </p:cNvSpPr>
          <p:nvPr>
            <p:ph idx="10"/>
          </p:nvPr>
        </p:nvSpPr>
        <p:spPr>
          <a:xfrm>
            <a:off x="924129" y="1857984"/>
            <a:ext cx="5437760"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pic>
        <p:nvPicPr>
          <p:cNvPr id="7" name="Picture 7" descr="ST_rgb_ny.tif">
            <a:extLst>
              <a:ext uri="{FF2B5EF4-FFF2-40B4-BE49-F238E27FC236}">
                <a16:creationId xmlns:a16="http://schemas.microsoft.com/office/drawing/2014/main" id="{288108B3-DEEF-4F94-879D-7A3C7781E6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902070917"/>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Text + Lisat - Vit bakgrund - LJUSROSA">
    <p:spTree>
      <p:nvGrpSpPr>
        <p:cNvPr id="1" name=""/>
        <p:cNvGrpSpPr/>
        <p:nvPr/>
      </p:nvGrpSpPr>
      <p:grpSpPr>
        <a:xfrm>
          <a:off x="0" y="0"/>
          <a:ext cx="0" cy="0"/>
          <a:chOff x="0" y="0"/>
          <a:chExt cx="0" cy="0"/>
        </a:xfrm>
      </p:grpSpPr>
      <p:sp>
        <p:nvSpPr>
          <p:cNvPr id="4" name="Rektangel med rundat hörn 3">
            <a:extLst>
              <a:ext uri="{FF2B5EF4-FFF2-40B4-BE49-F238E27FC236}">
                <a16:creationId xmlns:a16="http://schemas.microsoft.com/office/drawing/2014/main" id="{0C63CAEA-0AF2-A2EF-3BB7-0ED7E2F473AE}"/>
              </a:ext>
            </a:extLst>
          </p:cNvPr>
          <p:cNvSpPr/>
          <p:nvPr userDrawn="1"/>
        </p:nvSpPr>
        <p:spPr>
          <a:xfrm rot="16200000" flipH="1">
            <a:off x="5907288" y="621994"/>
            <a:ext cx="6894514" cy="5650526"/>
          </a:xfrm>
          <a:prstGeom prst="round1Rect">
            <a:avLst/>
          </a:prstGeom>
          <a:solidFill>
            <a:srgbClr val="C4BF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p:cNvSpPr>
            <a:spLocks noGrp="1"/>
          </p:cNvSpPr>
          <p:nvPr>
            <p:ph type="title" hasCustomPrompt="1"/>
          </p:nvPr>
        </p:nvSpPr>
        <p:spPr>
          <a:xfrm>
            <a:off x="924129" y="1027305"/>
            <a:ext cx="5268441"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8083686" y="1857984"/>
            <a:ext cx="3445737" cy="4014332"/>
          </a:xfrm>
        </p:spPr>
        <p:txBody>
          <a:bodyPr/>
          <a:lstStyle>
            <a:lvl1pPr marL="342900" indent="-342900">
              <a:buFont typeface="Arial" panose="020B0604020202020204" pitchFamily="34" charset="0"/>
              <a:buChar char="•"/>
              <a:defRPr sz="1600">
                <a:solidFill>
                  <a:srgbClr val="18185C"/>
                </a:solidFill>
              </a:defRPr>
            </a:lvl1pPr>
            <a:lvl2pPr>
              <a:defRPr sz="1400">
                <a:solidFill>
                  <a:srgbClr val="18185C"/>
                </a:solidFill>
              </a:defRPr>
            </a:lvl2pPr>
            <a:lvl3pPr>
              <a:defRPr sz="1200">
                <a:solidFill>
                  <a:srgbClr val="18185C"/>
                </a:solidFill>
              </a:defRPr>
            </a:lvl3pPr>
            <a:lvl4pPr>
              <a:defRPr sz="1100">
                <a:solidFill>
                  <a:srgbClr val="18185C"/>
                </a:solidFill>
              </a:defRPr>
            </a:lvl4pPr>
            <a:lvl5pPr>
              <a:defRPr sz="1100">
                <a:solidFill>
                  <a:srgbClr val="18185C"/>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6" name="Platshållare för innehåll 2">
            <a:extLst>
              <a:ext uri="{FF2B5EF4-FFF2-40B4-BE49-F238E27FC236}">
                <a16:creationId xmlns:a16="http://schemas.microsoft.com/office/drawing/2014/main" id="{F06CFDC7-DD30-49E0-9274-54CBD8FA71BA}"/>
              </a:ext>
            </a:extLst>
          </p:cNvPr>
          <p:cNvSpPr>
            <a:spLocks noGrp="1"/>
          </p:cNvSpPr>
          <p:nvPr>
            <p:ph idx="10"/>
          </p:nvPr>
        </p:nvSpPr>
        <p:spPr>
          <a:xfrm>
            <a:off x="924129" y="1857984"/>
            <a:ext cx="5437760"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pic>
        <p:nvPicPr>
          <p:cNvPr id="7" name="Picture 7" descr="ST_rgb_ny.tif">
            <a:extLst>
              <a:ext uri="{FF2B5EF4-FFF2-40B4-BE49-F238E27FC236}">
                <a16:creationId xmlns:a16="http://schemas.microsoft.com/office/drawing/2014/main" id="{288108B3-DEEF-4F94-879D-7A3C7781E6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490590849"/>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ext + Bild (utfall) + Bord - LJUSROSA">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408569" y="1027305"/>
            <a:ext cx="4953320" cy="495629"/>
          </a:xfrm>
        </p:spPr>
        <p:txBody>
          <a:bodyPr/>
          <a:lstStyle>
            <a:lvl1pPr>
              <a:defRPr>
                <a:solidFill>
                  <a:srgbClr val="18185C"/>
                </a:solidFill>
              </a:defRPr>
            </a:lvl1pPr>
          </a:lstStyle>
          <a:p>
            <a:r>
              <a:rPr lang="sv-SE" dirty="0"/>
              <a:t>Enradig sidrubrik</a:t>
            </a:r>
          </a:p>
        </p:txBody>
      </p:sp>
      <p:sp>
        <p:nvSpPr>
          <p:cNvPr id="3" name="Platshållare för innehåll 2"/>
          <p:cNvSpPr>
            <a:spLocks noGrp="1"/>
          </p:cNvSpPr>
          <p:nvPr>
            <p:ph idx="1"/>
          </p:nvPr>
        </p:nvSpPr>
        <p:spPr>
          <a:xfrm>
            <a:off x="1408569" y="1857984"/>
            <a:ext cx="4953319"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5" name="Rektangel 4">
            <a:extLst>
              <a:ext uri="{FF2B5EF4-FFF2-40B4-BE49-F238E27FC236}">
                <a16:creationId xmlns:a16="http://schemas.microsoft.com/office/drawing/2014/main" id="{FFBE69FD-15FD-4536-A714-DFC9B6AF903D}"/>
              </a:ext>
            </a:extLst>
          </p:cNvPr>
          <p:cNvSpPr/>
          <p:nvPr userDrawn="1"/>
        </p:nvSpPr>
        <p:spPr>
          <a:xfrm>
            <a:off x="0" y="0"/>
            <a:ext cx="662577" cy="6858000"/>
          </a:xfrm>
          <a:prstGeom prst="rect">
            <a:avLst/>
          </a:prstGeom>
          <a:solidFill>
            <a:srgbClr val="C4BFE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
        <p:nvSpPr>
          <p:cNvPr id="6" name="Platshållare för bild 12">
            <a:extLst>
              <a:ext uri="{FF2B5EF4-FFF2-40B4-BE49-F238E27FC236}">
                <a16:creationId xmlns:a16="http://schemas.microsoft.com/office/drawing/2014/main" id="{EFA44A2A-BED2-4B80-8361-92ACE6AFE135}"/>
              </a:ext>
            </a:extLst>
          </p:cNvPr>
          <p:cNvSpPr>
            <a:spLocks noGrp="1"/>
          </p:cNvSpPr>
          <p:nvPr>
            <p:ph type="pic" sz="quarter" idx="15" hasCustomPrompt="1"/>
          </p:nvPr>
        </p:nvSpPr>
        <p:spPr>
          <a:xfrm>
            <a:off x="7286016" y="0"/>
            <a:ext cx="4905983" cy="6858000"/>
          </a:xfrm>
          <a:solidFill>
            <a:schemeClr val="bg1">
              <a:lumMod val="95000"/>
            </a:schemeClr>
          </a:solidFill>
        </p:spPr>
        <p:txBody>
          <a:bodyPr/>
          <a:lstStyle>
            <a:lvl1pPr marL="0" marR="0" indent="0" algn="ctr" defTabSz="914400" rtl="0" eaLnBrk="1" fontAlgn="auto" latinLnBrk="0" hangingPunct="1">
              <a:lnSpc>
                <a:spcPct val="100000"/>
              </a:lnSpc>
              <a:spcBef>
                <a:spcPts val="1200"/>
              </a:spcBef>
              <a:spcAft>
                <a:spcPts val="0"/>
              </a:spcAft>
              <a:buClrTx/>
              <a:buSzTx/>
              <a:buFontTx/>
              <a:buNone/>
              <a:tabLst/>
              <a:defRPr sz="1200">
                <a:solidFill>
                  <a:schemeClr val="bg1">
                    <a:lumMod val="65000"/>
                  </a:schemeClr>
                </a:solidFill>
              </a:defRPr>
            </a:lvl1pPr>
          </a:lstStyle>
          <a:p>
            <a:pPr marL="0" marR="0" lvl="0" indent="0" algn="ctr" defTabSz="914400" rtl="0" eaLnBrk="1" fontAlgn="auto" latinLnBrk="0" hangingPunct="1">
              <a:lnSpc>
                <a:spcPct val="100000"/>
              </a:lnSpc>
              <a:spcBef>
                <a:spcPts val="1200"/>
              </a:spcBef>
              <a:spcAft>
                <a:spcPts val="0"/>
              </a:spcAft>
              <a:buClrTx/>
              <a:buSzTx/>
              <a:buFontTx/>
              <a:buNone/>
              <a:tabLst/>
              <a:defRPr/>
            </a:pPr>
            <a:r>
              <a:rPr lang="sv-SE" dirty="0"/>
              <a:t>Klicka på ikonen för att infoga en bild</a:t>
            </a:r>
          </a:p>
          <a:p>
            <a:endParaRPr lang="sv-SE" dirty="0"/>
          </a:p>
        </p:txBody>
      </p:sp>
      <p:pic>
        <p:nvPicPr>
          <p:cNvPr id="8" name="Picture 7" descr="ST_rgb_ny.tif">
            <a:extLst>
              <a:ext uri="{FF2B5EF4-FFF2-40B4-BE49-F238E27FC236}">
                <a16:creationId xmlns:a16="http://schemas.microsoft.com/office/drawing/2014/main" id="{0FD170FA-8913-49AB-B7EB-6ECF07EF441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1497037460"/>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ext + Bild + Bord - LJUSROSA">
    <p:spTree>
      <p:nvGrpSpPr>
        <p:cNvPr id="1" name=""/>
        <p:cNvGrpSpPr/>
        <p:nvPr/>
      </p:nvGrpSpPr>
      <p:grpSpPr>
        <a:xfrm>
          <a:off x="0" y="0"/>
          <a:ext cx="0" cy="0"/>
          <a:chOff x="0" y="0"/>
          <a:chExt cx="0" cy="0"/>
        </a:xfrm>
      </p:grpSpPr>
      <p:pic>
        <p:nvPicPr>
          <p:cNvPr id="3" name="Platshållare för innehåll 2">
            <a:extLst>
              <a:ext uri="{FF2B5EF4-FFF2-40B4-BE49-F238E27FC236}">
                <a16:creationId xmlns:a16="http://schemas.microsoft.com/office/drawing/2014/main" id="{307F949B-54AA-E047-8609-9FCF309CA3E9}"/>
              </a:ext>
            </a:extLst>
          </p:cNvPr>
          <p:cNvPicPr>
            <a:picLocks noChangeAspect="1"/>
          </p:cNvPicPr>
          <p:nvPr userDrawn="1"/>
        </p:nvPicPr>
        <p:blipFill>
          <a:blip r:embed="rId2">
            <a:alphaModFix amt="42000"/>
            <a:extLst>
              <a:ext uri="{BEBA8EAE-BF5A-486C-A8C5-ECC9F3942E4B}">
                <a14:imgProps xmlns:a14="http://schemas.microsoft.com/office/drawing/2010/main">
                  <a14:imgLayer r:embed="rId3">
                    <a14:imgEffect>
                      <a14:sharpenSoften amount="-7000"/>
                    </a14:imgEffect>
                    <a14:imgEffect>
                      <a14:saturation sat="264000"/>
                    </a14:imgEffect>
                  </a14:imgLayer>
                </a14:imgProps>
              </a:ext>
            </a:extLst>
          </a:blip>
          <a:srcRect l="32326" t="5350" r="29680"/>
          <a:stretch>
            <a:fillRect/>
          </a:stretch>
        </p:blipFill>
        <p:spPr>
          <a:xfrm rot="5400000">
            <a:off x="2335923" y="-2998075"/>
            <a:ext cx="6858002" cy="12854152"/>
          </a:xfrm>
          <a:prstGeom prst="rect">
            <a:avLst/>
          </a:prstGeom>
        </p:spPr>
      </p:pic>
      <p:sp>
        <p:nvSpPr>
          <p:cNvPr id="2" name="Rubrik 1"/>
          <p:cNvSpPr>
            <a:spLocks noGrp="1"/>
          </p:cNvSpPr>
          <p:nvPr>
            <p:ph type="title" hasCustomPrompt="1"/>
          </p:nvPr>
        </p:nvSpPr>
        <p:spPr>
          <a:xfrm>
            <a:off x="1408569" y="1027305"/>
            <a:ext cx="4953320" cy="495629"/>
          </a:xfrm>
        </p:spPr>
        <p:txBody>
          <a:bodyPr/>
          <a:lstStyle>
            <a:lvl1pPr>
              <a:defRPr>
                <a:solidFill>
                  <a:srgbClr val="18185C"/>
                </a:solidFill>
              </a:defRPr>
            </a:lvl1pPr>
          </a:lstStyle>
          <a:p>
            <a:r>
              <a:rPr lang="sv-SE" dirty="0"/>
              <a:t>Enradig sidrubrik</a:t>
            </a:r>
          </a:p>
        </p:txBody>
      </p:sp>
      <p:sp>
        <p:nvSpPr>
          <p:cNvPr id="5" name="Rektangel 4">
            <a:extLst>
              <a:ext uri="{FF2B5EF4-FFF2-40B4-BE49-F238E27FC236}">
                <a16:creationId xmlns:a16="http://schemas.microsoft.com/office/drawing/2014/main" id="{FFBE69FD-15FD-4536-A714-DFC9B6AF903D}"/>
              </a:ext>
            </a:extLst>
          </p:cNvPr>
          <p:cNvSpPr/>
          <p:nvPr userDrawn="1"/>
        </p:nvSpPr>
        <p:spPr>
          <a:xfrm>
            <a:off x="0" y="0"/>
            <a:ext cx="662577" cy="6858000"/>
          </a:xfrm>
          <a:prstGeom prst="rect">
            <a:avLst/>
          </a:prstGeom>
          <a:solidFill>
            <a:srgbClr val="C4BFE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pic>
        <p:nvPicPr>
          <p:cNvPr id="4" name="Picture 7" descr="ST_rgb_ny.tif">
            <a:extLst>
              <a:ext uri="{FF2B5EF4-FFF2-40B4-BE49-F238E27FC236}">
                <a16:creationId xmlns:a16="http://schemas.microsoft.com/office/drawing/2014/main" id="{880DFCCC-C2BB-FC89-85E2-5FB4CC026B3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788824535"/>
      </p:ext>
    </p:extLst>
  </p:cSld>
  <p:clrMapOvr>
    <a:masterClrMapping/>
  </p:clrMapOvr>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vå spalter + Boxar - LJUSROSA">
    <p:spTree>
      <p:nvGrpSpPr>
        <p:cNvPr id="1" name=""/>
        <p:cNvGrpSpPr/>
        <p:nvPr/>
      </p:nvGrpSpPr>
      <p:grpSpPr>
        <a:xfrm>
          <a:off x="0" y="0"/>
          <a:ext cx="0" cy="0"/>
          <a:chOff x="0" y="0"/>
          <a:chExt cx="0" cy="0"/>
        </a:xfrm>
      </p:grpSpPr>
      <p:sp>
        <p:nvSpPr>
          <p:cNvPr id="2" name="Rektangel med rundat hörn 1">
            <a:extLst>
              <a:ext uri="{FF2B5EF4-FFF2-40B4-BE49-F238E27FC236}">
                <a16:creationId xmlns:a16="http://schemas.microsoft.com/office/drawing/2014/main" id="{8FCA88E0-CD72-4A7F-2639-51B3307835C1}"/>
              </a:ext>
            </a:extLst>
          </p:cNvPr>
          <p:cNvSpPr/>
          <p:nvPr userDrawn="1"/>
        </p:nvSpPr>
        <p:spPr>
          <a:xfrm rot="16200000" flipH="1">
            <a:off x="7263674" y="1941867"/>
            <a:ext cx="6893999" cy="2962654"/>
          </a:xfrm>
          <a:prstGeom prst="round1Rect">
            <a:avLst/>
          </a:prstGeom>
          <a:solidFill>
            <a:srgbClr val="C4BF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7" name="Picture 7" descr="ST_rgb_ny.tif">
            <a:extLst>
              <a:ext uri="{FF2B5EF4-FFF2-40B4-BE49-F238E27FC236}">
                <a16:creationId xmlns:a16="http://schemas.microsoft.com/office/drawing/2014/main" id="{83CD9B9E-D7FC-45F9-B531-FAF0E9FD0B8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
        <p:nvSpPr>
          <p:cNvPr id="8" name="Rubrik 1">
            <a:extLst>
              <a:ext uri="{FF2B5EF4-FFF2-40B4-BE49-F238E27FC236}">
                <a16:creationId xmlns:a16="http://schemas.microsoft.com/office/drawing/2014/main" id="{21CEBC94-0E68-414C-8244-6381416A7D35}"/>
              </a:ext>
            </a:extLst>
          </p:cNvPr>
          <p:cNvSpPr>
            <a:spLocks noGrp="1"/>
          </p:cNvSpPr>
          <p:nvPr>
            <p:ph type="title" hasCustomPrompt="1"/>
          </p:nvPr>
        </p:nvSpPr>
        <p:spPr>
          <a:xfrm>
            <a:off x="873545" y="1027305"/>
            <a:ext cx="7751647" cy="495629"/>
          </a:xfrm>
        </p:spPr>
        <p:txBody>
          <a:bodyPr/>
          <a:lstStyle>
            <a:lvl1pPr>
              <a:defRPr>
                <a:solidFill>
                  <a:srgbClr val="18185C"/>
                </a:solidFill>
              </a:defRPr>
            </a:lvl1pPr>
          </a:lstStyle>
          <a:p>
            <a:r>
              <a:rPr lang="sv-SE" dirty="0"/>
              <a:t>Enradig sidrubrik</a:t>
            </a:r>
          </a:p>
        </p:txBody>
      </p:sp>
      <p:sp>
        <p:nvSpPr>
          <p:cNvPr id="9" name="Platshållare för innehåll 2">
            <a:extLst>
              <a:ext uri="{FF2B5EF4-FFF2-40B4-BE49-F238E27FC236}">
                <a16:creationId xmlns:a16="http://schemas.microsoft.com/office/drawing/2014/main" id="{C4D7CDD0-59C6-4214-BC8E-BFA435C66235}"/>
              </a:ext>
            </a:extLst>
          </p:cNvPr>
          <p:cNvSpPr>
            <a:spLocks noGrp="1"/>
          </p:cNvSpPr>
          <p:nvPr>
            <p:ph idx="1"/>
          </p:nvPr>
        </p:nvSpPr>
        <p:spPr>
          <a:xfrm>
            <a:off x="873547" y="1857984"/>
            <a:ext cx="3698454"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10" name="Platshållare för innehåll 2">
            <a:extLst>
              <a:ext uri="{FF2B5EF4-FFF2-40B4-BE49-F238E27FC236}">
                <a16:creationId xmlns:a16="http://schemas.microsoft.com/office/drawing/2014/main" id="{77193002-5E94-44B9-AAB3-BE8F063357E6}"/>
              </a:ext>
            </a:extLst>
          </p:cNvPr>
          <p:cNvSpPr>
            <a:spLocks noGrp="1"/>
          </p:cNvSpPr>
          <p:nvPr>
            <p:ph idx="10"/>
          </p:nvPr>
        </p:nvSpPr>
        <p:spPr>
          <a:xfrm>
            <a:off x="4926739" y="1874198"/>
            <a:ext cx="3698454" cy="4014332"/>
          </a:xfrm>
        </p:spPr>
        <p:txBody>
          <a:bodyPr/>
          <a:lstStyle>
            <a:lvl1pPr marL="0" indent="0">
              <a:buFontTx/>
              <a:buNone/>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1784516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tif"/><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10" Type="http://schemas.openxmlformats.org/officeDocument/2006/relationships/theme" Target="../theme/theme3.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5" Type="http://schemas.openxmlformats.org/officeDocument/2006/relationships/slideLayout" Target="../slideLayouts/slideLayout31.xml"/><Relationship Id="rId10" Type="http://schemas.openxmlformats.org/officeDocument/2006/relationships/theme" Target="../theme/theme4.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tshållare för rubrik 1"/>
          <p:cNvSpPr>
            <a:spLocks noGrp="1"/>
          </p:cNvSpPr>
          <p:nvPr>
            <p:ph type="title"/>
          </p:nvPr>
        </p:nvSpPr>
        <p:spPr>
          <a:xfrm>
            <a:off x="1408569" y="962652"/>
            <a:ext cx="9265468" cy="1325563"/>
          </a:xfrm>
          <a:prstGeom prst="rect">
            <a:avLst/>
          </a:prstGeom>
        </p:spPr>
        <p:txBody>
          <a:bodyPr vert="horz" lIns="91440" tIns="45720" rIns="91440" bIns="45720" rtlCol="0" anchor="b" anchorCtr="0">
            <a:noAutofit/>
          </a:bodyPr>
          <a:lstStyle/>
          <a:p>
            <a:r>
              <a:rPr lang="sv-SE" dirty="0"/>
              <a:t>Klicka här för att ändra format</a:t>
            </a:r>
          </a:p>
        </p:txBody>
      </p:sp>
      <p:sp>
        <p:nvSpPr>
          <p:cNvPr id="3" name="Platshållare för text 2"/>
          <p:cNvSpPr>
            <a:spLocks noGrp="1"/>
          </p:cNvSpPr>
          <p:nvPr>
            <p:ph type="body" idx="1"/>
          </p:nvPr>
        </p:nvSpPr>
        <p:spPr>
          <a:xfrm>
            <a:off x="1408569" y="2357908"/>
            <a:ext cx="9265468" cy="3592041"/>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pic>
        <p:nvPicPr>
          <p:cNvPr id="4" name="Picture 3" descr="ST_rgb_ny.tif"/>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11263257" y="5949949"/>
            <a:ext cx="540915" cy="539999"/>
          </a:xfrm>
          <a:prstGeom prst="rect">
            <a:avLst/>
          </a:prstGeom>
        </p:spPr>
      </p:pic>
    </p:spTree>
    <p:extLst>
      <p:ext uri="{BB962C8B-B14F-4D97-AF65-F5344CB8AC3E}">
        <p14:creationId xmlns:p14="http://schemas.microsoft.com/office/powerpoint/2010/main" val="2056779947"/>
      </p:ext>
    </p:extLst>
  </p:cSld>
  <p:clrMap bg1="lt1" tx1="dk1" bg2="lt2" tx2="dk2" accent1="accent1" accent2="accent2" accent3="accent3" accent4="accent4" accent5="accent5" accent6="accent6" hlink="hlink" folHlink="folHlink"/>
  <p:sldLayoutIdLst>
    <p:sldLayoutId id="2147483700" r:id="rId1"/>
    <p:sldLayoutId id="2147483705" r:id="rId2"/>
    <p:sldLayoutId id="2147483747" r:id="rId3"/>
    <p:sldLayoutId id="2147483776" r:id="rId4"/>
    <p:sldLayoutId id="2147483748" r:id="rId5"/>
    <p:sldLayoutId id="2147483753" r:id="rId6"/>
    <p:sldLayoutId id="2147483777" r:id="rId7"/>
    <p:sldLayoutId id="2147483732" r:id="rId8"/>
  </p:sldLayoutIdLst>
  <p:hf sldNum="0" hdr="0"/>
  <p:txStyles>
    <p:titleStyle>
      <a:lvl1pPr algn="l" defTabSz="914400" rtl="0" eaLnBrk="1" latinLnBrk="0" hangingPunct="1">
        <a:lnSpc>
          <a:spcPct val="90000"/>
        </a:lnSpc>
        <a:spcBef>
          <a:spcPct val="0"/>
        </a:spcBef>
        <a:buNone/>
        <a:defRPr sz="3600" b="0" i="0" kern="1200" baseline="0">
          <a:solidFill>
            <a:srgbClr val="18185C"/>
          </a:solidFill>
          <a:latin typeface="Aptos Black" panose="020B0004020202020204" pitchFamily="34" charset="0"/>
          <a:ea typeface="+mj-ea"/>
          <a:cs typeface="+mj-cs"/>
        </a:defRPr>
      </a:lvl1pPr>
    </p:titleStyle>
    <p:bodyStyle>
      <a:lvl1pPr marL="361950" indent="-361950" algn="l" defTabSz="914400" rtl="0" eaLnBrk="1" latinLnBrk="0" hangingPunct="1">
        <a:lnSpc>
          <a:spcPct val="100000"/>
        </a:lnSpc>
        <a:spcBef>
          <a:spcPts val="1200"/>
        </a:spcBef>
        <a:buFont typeface="Arial"/>
        <a:buChar char="•"/>
        <a:defRPr sz="2600" b="0" i="0" kern="1200" baseline="0">
          <a:solidFill>
            <a:schemeClr val="tx1"/>
          </a:solidFill>
          <a:latin typeface="Aptos" panose="020B0004020202020204" pitchFamily="34" charset="0"/>
          <a:ea typeface="+mn-ea"/>
          <a:cs typeface="+mn-cs"/>
        </a:defRPr>
      </a:lvl1pPr>
      <a:lvl2pPr marL="760413" indent="-334963" algn="l" defTabSz="914400" rtl="0" eaLnBrk="1" latinLnBrk="0" hangingPunct="1">
        <a:lnSpc>
          <a:spcPct val="95000"/>
        </a:lnSpc>
        <a:spcBef>
          <a:spcPts val="600"/>
        </a:spcBef>
        <a:buFont typeface="Arial" panose="020B0604020202020204" pitchFamily="34" charset="0"/>
        <a:buChar char="−"/>
        <a:defRPr sz="2400" b="0" i="0" kern="1200" baseline="0">
          <a:solidFill>
            <a:schemeClr val="tx1"/>
          </a:solidFill>
          <a:latin typeface="Aptos" panose="020B0004020202020204" pitchFamily="34" charset="0"/>
          <a:ea typeface="+mn-ea"/>
          <a:cs typeface="+mn-cs"/>
        </a:defRPr>
      </a:lvl2pPr>
      <a:lvl3pPr marL="1041400" indent="-244475" algn="l" defTabSz="914400" rtl="0" eaLnBrk="1" latinLnBrk="0" hangingPunct="1">
        <a:lnSpc>
          <a:spcPct val="95000"/>
        </a:lnSpc>
        <a:spcBef>
          <a:spcPts val="600"/>
        </a:spcBef>
        <a:buFont typeface="Arial"/>
        <a:buChar char="•"/>
        <a:defRPr sz="2000" b="0" i="0" kern="1200" baseline="0">
          <a:solidFill>
            <a:schemeClr val="tx1"/>
          </a:solidFill>
          <a:latin typeface="Aptos" panose="020B0004020202020204" pitchFamily="34" charset="0"/>
          <a:ea typeface="+mn-ea"/>
          <a:cs typeface="+mn-cs"/>
        </a:defRPr>
      </a:lvl3pPr>
      <a:lvl4pPr marL="1393825" indent="-298450" algn="l" defTabSz="914400" rtl="0" eaLnBrk="1" latinLnBrk="0" hangingPunct="1">
        <a:lnSpc>
          <a:spcPct val="95000"/>
        </a:lnSpc>
        <a:spcBef>
          <a:spcPts val="600"/>
        </a:spcBef>
        <a:buFont typeface="Arial" panose="020B0604020202020204" pitchFamily="34" charset="0"/>
        <a:buChar char="−"/>
        <a:defRPr sz="1800" b="0" i="0" kern="1200" baseline="0">
          <a:solidFill>
            <a:schemeClr val="tx1"/>
          </a:solidFill>
          <a:latin typeface="Aptos" panose="020B0004020202020204" pitchFamily="34" charset="0"/>
          <a:ea typeface="+mn-ea"/>
          <a:cs typeface="+mn-cs"/>
        </a:defRPr>
      </a:lvl4pPr>
      <a:lvl5pPr marL="1638300" indent="-198438" algn="l" defTabSz="914400" rtl="0" eaLnBrk="1" latinLnBrk="0" hangingPunct="1">
        <a:lnSpc>
          <a:spcPct val="95000"/>
        </a:lnSpc>
        <a:spcBef>
          <a:spcPts val="600"/>
        </a:spcBef>
        <a:buFont typeface="Arial"/>
        <a:buChar char="•"/>
        <a:defRPr sz="1800" b="0" i="0" kern="1200" baseline="0">
          <a:solidFill>
            <a:schemeClr val="tx1"/>
          </a:solidFill>
          <a:latin typeface="Aptos" panose="020B00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tshållare för rubrik 1"/>
          <p:cNvSpPr>
            <a:spLocks noGrp="1"/>
          </p:cNvSpPr>
          <p:nvPr>
            <p:ph type="title"/>
          </p:nvPr>
        </p:nvSpPr>
        <p:spPr>
          <a:xfrm>
            <a:off x="1408569" y="962652"/>
            <a:ext cx="9265468" cy="1325563"/>
          </a:xfrm>
          <a:prstGeom prst="rect">
            <a:avLst/>
          </a:prstGeom>
        </p:spPr>
        <p:txBody>
          <a:bodyPr vert="horz" lIns="91440" tIns="45720" rIns="91440" bIns="45720" rtlCol="0" anchor="b" anchorCtr="0">
            <a:noAutofit/>
          </a:bodyPr>
          <a:lstStyle/>
          <a:p>
            <a:r>
              <a:rPr lang="sv-SE" dirty="0"/>
              <a:t>Klicka här för att ändra format</a:t>
            </a:r>
          </a:p>
        </p:txBody>
      </p:sp>
      <p:sp>
        <p:nvSpPr>
          <p:cNvPr id="3" name="Platshållare för text 2"/>
          <p:cNvSpPr>
            <a:spLocks noGrp="1"/>
          </p:cNvSpPr>
          <p:nvPr>
            <p:ph type="body" idx="1"/>
          </p:nvPr>
        </p:nvSpPr>
        <p:spPr>
          <a:xfrm>
            <a:off x="1408569" y="2357908"/>
            <a:ext cx="9265468" cy="3592041"/>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1939141906"/>
      </p:ext>
    </p:extLst>
  </p:cSld>
  <p:clrMap bg1="lt1" tx1="dk1" bg2="lt2" tx2="dk2" accent1="accent1" accent2="accent2" accent3="accent3" accent4="accent4" accent5="accent5" accent6="accent6" hlink="hlink" folHlink="folHlink"/>
  <p:sldLayoutIdLst>
    <p:sldLayoutId id="2147483745" r:id="rId1"/>
    <p:sldLayoutId id="2147483779" r:id="rId2"/>
    <p:sldLayoutId id="2147483746" r:id="rId3"/>
    <p:sldLayoutId id="2147483770" r:id="rId4"/>
    <p:sldLayoutId id="2147483749" r:id="rId5"/>
    <p:sldLayoutId id="2147483775" r:id="rId6"/>
    <p:sldLayoutId id="2147483750" r:id="rId7"/>
    <p:sldLayoutId id="2147483751" r:id="rId8"/>
    <p:sldLayoutId id="2147483752" r:id="rId9"/>
  </p:sldLayoutIdLst>
  <p:hf sldNum="0" hdr="0"/>
  <p:txStyles>
    <p:titleStyle>
      <a:lvl1pPr algn="l" defTabSz="914400" rtl="0" eaLnBrk="1" latinLnBrk="0" hangingPunct="1">
        <a:lnSpc>
          <a:spcPct val="90000"/>
        </a:lnSpc>
        <a:spcBef>
          <a:spcPct val="0"/>
        </a:spcBef>
        <a:buNone/>
        <a:defRPr sz="3600" b="0" i="0" kern="1200" baseline="0">
          <a:solidFill>
            <a:srgbClr val="18185C"/>
          </a:solidFill>
          <a:latin typeface="Aptos Black" panose="020B0004020202020204" pitchFamily="34" charset="0"/>
          <a:ea typeface="+mj-ea"/>
          <a:cs typeface="+mj-cs"/>
        </a:defRPr>
      </a:lvl1pPr>
    </p:titleStyle>
    <p:bodyStyle>
      <a:lvl1pPr marL="361950" indent="-361950" algn="l" defTabSz="914400" rtl="0" eaLnBrk="1" latinLnBrk="0" hangingPunct="1">
        <a:lnSpc>
          <a:spcPct val="100000"/>
        </a:lnSpc>
        <a:spcBef>
          <a:spcPts val="1200"/>
        </a:spcBef>
        <a:buFont typeface="Arial"/>
        <a:buChar char="•"/>
        <a:defRPr sz="2600" b="0" i="0" kern="1200" baseline="0">
          <a:solidFill>
            <a:schemeClr val="tx1"/>
          </a:solidFill>
          <a:latin typeface="Aptos" panose="020B0004020202020204" pitchFamily="34" charset="0"/>
          <a:ea typeface="+mn-ea"/>
          <a:cs typeface="+mn-cs"/>
        </a:defRPr>
      </a:lvl1pPr>
      <a:lvl2pPr marL="760413" indent="-334963" algn="l" defTabSz="914400" rtl="0" eaLnBrk="1" latinLnBrk="0" hangingPunct="1">
        <a:lnSpc>
          <a:spcPct val="95000"/>
        </a:lnSpc>
        <a:spcBef>
          <a:spcPts val="600"/>
        </a:spcBef>
        <a:buFont typeface="Arial" panose="020B0604020202020204" pitchFamily="34" charset="0"/>
        <a:buChar char="−"/>
        <a:defRPr sz="2400" b="0" i="0" kern="1200" baseline="0">
          <a:solidFill>
            <a:schemeClr val="tx1"/>
          </a:solidFill>
          <a:latin typeface="Aptos" panose="020B0004020202020204" pitchFamily="34" charset="0"/>
          <a:ea typeface="+mn-ea"/>
          <a:cs typeface="+mn-cs"/>
        </a:defRPr>
      </a:lvl2pPr>
      <a:lvl3pPr marL="1041400" indent="-244475" algn="l" defTabSz="914400" rtl="0" eaLnBrk="1" latinLnBrk="0" hangingPunct="1">
        <a:lnSpc>
          <a:spcPct val="95000"/>
        </a:lnSpc>
        <a:spcBef>
          <a:spcPts val="600"/>
        </a:spcBef>
        <a:buFont typeface="Arial"/>
        <a:buChar char="•"/>
        <a:defRPr sz="2000" b="0" i="0" kern="1200" baseline="0">
          <a:solidFill>
            <a:schemeClr val="tx1"/>
          </a:solidFill>
          <a:latin typeface="Aptos" panose="020B0004020202020204" pitchFamily="34" charset="0"/>
          <a:ea typeface="+mn-ea"/>
          <a:cs typeface="+mn-cs"/>
        </a:defRPr>
      </a:lvl3pPr>
      <a:lvl4pPr marL="1393825" indent="-298450" algn="l" defTabSz="914400" rtl="0" eaLnBrk="1" latinLnBrk="0" hangingPunct="1">
        <a:lnSpc>
          <a:spcPct val="95000"/>
        </a:lnSpc>
        <a:spcBef>
          <a:spcPts val="600"/>
        </a:spcBef>
        <a:buFont typeface="Arial" panose="020B0604020202020204" pitchFamily="34" charset="0"/>
        <a:buChar char="−"/>
        <a:defRPr sz="1800" b="0" i="0" kern="1200" baseline="0">
          <a:solidFill>
            <a:schemeClr val="tx1"/>
          </a:solidFill>
          <a:latin typeface="Aptos" panose="020B0004020202020204" pitchFamily="34" charset="0"/>
          <a:ea typeface="+mn-ea"/>
          <a:cs typeface="+mn-cs"/>
        </a:defRPr>
      </a:lvl4pPr>
      <a:lvl5pPr marL="1638300" indent="-198438" algn="l" defTabSz="914400" rtl="0" eaLnBrk="1" latinLnBrk="0" hangingPunct="1">
        <a:lnSpc>
          <a:spcPct val="95000"/>
        </a:lnSpc>
        <a:spcBef>
          <a:spcPts val="600"/>
        </a:spcBef>
        <a:buFont typeface="Arial"/>
        <a:buChar char="•"/>
        <a:defRPr sz="1800" b="0" i="0" kern="1200" baseline="0">
          <a:solidFill>
            <a:schemeClr val="tx1"/>
          </a:solidFill>
          <a:latin typeface="Aptos" panose="020B00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tshållare för rubrik 1"/>
          <p:cNvSpPr>
            <a:spLocks noGrp="1"/>
          </p:cNvSpPr>
          <p:nvPr>
            <p:ph type="title"/>
          </p:nvPr>
        </p:nvSpPr>
        <p:spPr>
          <a:xfrm>
            <a:off x="1408569" y="962652"/>
            <a:ext cx="9265468" cy="1325563"/>
          </a:xfrm>
          <a:prstGeom prst="rect">
            <a:avLst/>
          </a:prstGeom>
        </p:spPr>
        <p:txBody>
          <a:bodyPr vert="horz" lIns="91440" tIns="45720" rIns="91440" bIns="45720" rtlCol="0" anchor="b" anchorCtr="0">
            <a:noAutofit/>
          </a:bodyPr>
          <a:lstStyle/>
          <a:p>
            <a:r>
              <a:rPr lang="sv-SE" dirty="0"/>
              <a:t>Klicka här för att ändra format</a:t>
            </a:r>
          </a:p>
        </p:txBody>
      </p:sp>
      <p:sp>
        <p:nvSpPr>
          <p:cNvPr id="3" name="Platshållare för text 2"/>
          <p:cNvSpPr>
            <a:spLocks noGrp="1"/>
          </p:cNvSpPr>
          <p:nvPr>
            <p:ph type="body" idx="1"/>
          </p:nvPr>
        </p:nvSpPr>
        <p:spPr>
          <a:xfrm>
            <a:off x="1408569" y="2357908"/>
            <a:ext cx="9265468" cy="3592041"/>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3882170877"/>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73" r:id="rId5"/>
    <p:sldLayoutId id="2147483758" r:id="rId6"/>
    <p:sldLayoutId id="2147483759" r:id="rId7"/>
    <p:sldLayoutId id="2147483772" r:id="rId8"/>
    <p:sldLayoutId id="2147483760" r:id="rId9"/>
  </p:sldLayoutIdLst>
  <p:hf sldNum="0" hdr="0"/>
  <p:txStyles>
    <p:titleStyle>
      <a:lvl1pPr algn="l" defTabSz="914400" rtl="0" eaLnBrk="1" latinLnBrk="0" hangingPunct="1">
        <a:lnSpc>
          <a:spcPct val="90000"/>
        </a:lnSpc>
        <a:spcBef>
          <a:spcPct val="0"/>
        </a:spcBef>
        <a:buNone/>
        <a:defRPr sz="3600" b="0" i="0" kern="1200" baseline="0">
          <a:solidFill>
            <a:srgbClr val="18185C"/>
          </a:solidFill>
          <a:latin typeface="Aptos Black" panose="020B0004020202020204" pitchFamily="34" charset="0"/>
          <a:ea typeface="+mj-ea"/>
          <a:cs typeface="+mj-cs"/>
        </a:defRPr>
      </a:lvl1pPr>
    </p:titleStyle>
    <p:bodyStyle>
      <a:lvl1pPr marL="361950" indent="-361950" algn="l" defTabSz="914400" rtl="0" eaLnBrk="1" latinLnBrk="0" hangingPunct="1">
        <a:lnSpc>
          <a:spcPct val="100000"/>
        </a:lnSpc>
        <a:spcBef>
          <a:spcPts val="1200"/>
        </a:spcBef>
        <a:buFont typeface="Arial"/>
        <a:buChar char="•"/>
        <a:defRPr sz="2600" b="0" i="0" kern="1200" baseline="0">
          <a:solidFill>
            <a:schemeClr val="tx1"/>
          </a:solidFill>
          <a:latin typeface="Aptos" panose="020B0004020202020204" pitchFamily="34" charset="0"/>
          <a:ea typeface="+mn-ea"/>
          <a:cs typeface="+mn-cs"/>
        </a:defRPr>
      </a:lvl1pPr>
      <a:lvl2pPr marL="760413" indent="-334963" algn="l" defTabSz="914400" rtl="0" eaLnBrk="1" latinLnBrk="0" hangingPunct="1">
        <a:lnSpc>
          <a:spcPct val="95000"/>
        </a:lnSpc>
        <a:spcBef>
          <a:spcPts val="600"/>
        </a:spcBef>
        <a:buFont typeface="Arial" panose="020B0604020202020204" pitchFamily="34" charset="0"/>
        <a:buChar char="−"/>
        <a:defRPr sz="2400" b="0" i="0" kern="1200" baseline="0">
          <a:solidFill>
            <a:schemeClr val="tx1"/>
          </a:solidFill>
          <a:latin typeface="Aptos" panose="020B0004020202020204" pitchFamily="34" charset="0"/>
          <a:ea typeface="+mn-ea"/>
          <a:cs typeface="+mn-cs"/>
        </a:defRPr>
      </a:lvl2pPr>
      <a:lvl3pPr marL="1041400" indent="-244475" algn="l" defTabSz="914400" rtl="0" eaLnBrk="1" latinLnBrk="0" hangingPunct="1">
        <a:lnSpc>
          <a:spcPct val="95000"/>
        </a:lnSpc>
        <a:spcBef>
          <a:spcPts val="600"/>
        </a:spcBef>
        <a:buFont typeface="Arial"/>
        <a:buChar char="•"/>
        <a:defRPr sz="2000" b="0" i="0" kern="1200" baseline="0">
          <a:solidFill>
            <a:schemeClr val="tx1"/>
          </a:solidFill>
          <a:latin typeface="Aptos" panose="020B0004020202020204" pitchFamily="34" charset="0"/>
          <a:ea typeface="+mn-ea"/>
          <a:cs typeface="+mn-cs"/>
        </a:defRPr>
      </a:lvl3pPr>
      <a:lvl4pPr marL="1393825" indent="-298450" algn="l" defTabSz="914400" rtl="0" eaLnBrk="1" latinLnBrk="0" hangingPunct="1">
        <a:lnSpc>
          <a:spcPct val="95000"/>
        </a:lnSpc>
        <a:spcBef>
          <a:spcPts val="600"/>
        </a:spcBef>
        <a:buFont typeface="Arial" panose="020B0604020202020204" pitchFamily="34" charset="0"/>
        <a:buChar char="−"/>
        <a:defRPr sz="1800" b="0" i="0" kern="1200" baseline="0">
          <a:solidFill>
            <a:schemeClr val="tx1"/>
          </a:solidFill>
          <a:latin typeface="Aptos" panose="020B0004020202020204" pitchFamily="34" charset="0"/>
          <a:ea typeface="+mn-ea"/>
          <a:cs typeface="+mn-cs"/>
        </a:defRPr>
      </a:lvl4pPr>
      <a:lvl5pPr marL="1638300" indent="-198438" algn="l" defTabSz="914400" rtl="0" eaLnBrk="1" latinLnBrk="0" hangingPunct="1">
        <a:lnSpc>
          <a:spcPct val="95000"/>
        </a:lnSpc>
        <a:spcBef>
          <a:spcPts val="600"/>
        </a:spcBef>
        <a:buFont typeface="Arial"/>
        <a:buChar char="•"/>
        <a:defRPr sz="1800" b="0" i="0" kern="1200" baseline="0">
          <a:solidFill>
            <a:schemeClr val="tx1"/>
          </a:solidFill>
          <a:latin typeface="Aptos" panose="020B00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tshållare för rubrik 1"/>
          <p:cNvSpPr>
            <a:spLocks noGrp="1"/>
          </p:cNvSpPr>
          <p:nvPr>
            <p:ph type="title"/>
          </p:nvPr>
        </p:nvSpPr>
        <p:spPr>
          <a:xfrm>
            <a:off x="1408569" y="962652"/>
            <a:ext cx="9265468" cy="1325563"/>
          </a:xfrm>
          <a:prstGeom prst="rect">
            <a:avLst/>
          </a:prstGeom>
        </p:spPr>
        <p:txBody>
          <a:bodyPr vert="horz" lIns="91440" tIns="45720" rIns="91440" bIns="45720" rtlCol="0" anchor="b" anchorCtr="0">
            <a:noAutofit/>
          </a:bodyPr>
          <a:lstStyle/>
          <a:p>
            <a:r>
              <a:rPr lang="sv-SE" dirty="0"/>
              <a:t>Klicka här för att ändra format</a:t>
            </a:r>
          </a:p>
        </p:txBody>
      </p:sp>
      <p:sp>
        <p:nvSpPr>
          <p:cNvPr id="3" name="Platshållare för text 2"/>
          <p:cNvSpPr>
            <a:spLocks noGrp="1"/>
          </p:cNvSpPr>
          <p:nvPr>
            <p:ph type="body" idx="1"/>
          </p:nvPr>
        </p:nvSpPr>
        <p:spPr>
          <a:xfrm>
            <a:off x="1408569" y="2357908"/>
            <a:ext cx="9265468" cy="3592041"/>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2465613820"/>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71" r:id="rId3"/>
    <p:sldLayoutId id="2147483765" r:id="rId4"/>
    <p:sldLayoutId id="2147483766" r:id="rId5"/>
    <p:sldLayoutId id="2147483778" r:id="rId6"/>
    <p:sldLayoutId id="2147483767" r:id="rId7"/>
    <p:sldLayoutId id="2147483768" r:id="rId8"/>
    <p:sldLayoutId id="2147483769" r:id="rId9"/>
  </p:sldLayoutIdLst>
  <p:hf sldNum="0" hdr="0"/>
  <p:txStyles>
    <p:titleStyle>
      <a:lvl1pPr algn="l" defTabSz="914400" rtl="0" eaLnBrk="1" latinLnBrk="0" hangingPunct="1">
        <a:lnSpc>
          <a:spcPct val="90000"/>
        </a:lnSpc>
        <a:spcBef>
          <a:spcPct val="0"/>
        </a:spcBef>
        <a:buNone/>
        <a:defRPr sz="3600" b="0" i="0" kern="1200" baseline="0">
          <a:solidFill>
            <a:srgbClr val="18185C"/>
          </a:solidFill>
          <a:latin typeface="Aptos Black" panose="020B0004020202020204" pitchFamily="34" charset="0"/>
          <a:ea typeface="+mj-ea"/>
          <a:cs typeface="+mj-cs"/>
        </a:defRPr>
      </a:lvl1pPr>
    </p:titleStyle>
    <p:bodyStyle>
      <a:lvl1pPr marL="361950" indent="-361950" algn="l" defTabSz="914400" rtl="0" eaLnBrk="1" latinLnBrk="0" hangingPunct="1">
        <a:lnSpc>
          <a:spcPct val="100000"/>
        </a:lnSpc>
        <a:spcBef>
          <a:spcPts val="1200"/>
        </a:spcBef>
        <a:buFont typeface="Arial"/>
        <a:buChar char="•"/>
        <a:defRPr sz="2600" b="0" i="0" kern="1200" baseline="0">
          <a:solidFill>
            <a:schemeClr val="tx1"/>
          </a:solidFill>
          <a:latin typeface="Aptos" panose="020B0004020202020204" pitchFamily="34" charset="0"/>
          <a:ea typeface="+mn-ea"/>
          <a:cs typeface="+mn-cs"/>
        </a:defRPr>
      </a:lvl1pPr>
      <a:lvl2pPr marL="760413" indent="-334963" algn="l" defTabSz="914400" rtl="0" eaLnBrk="1" latinLnBrk="0" hangingPunct="1">
        <a:lnSpc>
          <a:spcPct val="95000"/>
        </a:lnSpc>
        <a:spcBef>
          <a:spcPts val="600"/>
        </a:spcBef>
        <a:buFont typeface="Arial" panose="020B0604020202020204" pitchFamily="34" charset="0"/>
        <a:buChar char="−"/>
        <a:defRPr sz="2400" b="0" i="0" kern="1200" baseline="0">
          <a:solidFill>
            <a:schemeClr val="tx1"/>
          </a:solidFill>
          <a:latin typeface="Aptos" panose="020B0004020202020204" pitchFamily="34" charset="0"/>
          <a:ea typeface="+mn-ea"/>
          <a:cs typeface="+mn-cs"/>
        </a:defRPr>
      </a:lvl2pPr>
      <a:lvl3pPr marL="1041400" indent="-244475" algn="l" defTabSz="914400" rtl="0" eaLnBrk="1" latinLnBrk="0" hangingPunct="1">
        <a:lnSpc>
          <a:spcPct val="95000"/>
        </a:lnSpc>
        <a:spcBef>
          <a:spcPts val="600"/>
        </a:spcBef>
        <a:buFont typeface="Arial"/>
        <a:buChar char="•"/>
        <a:defRPr sz="2000" b="0" i="0" kern="1200" baseline="0">
          <a:solidFill>
            <a:schemeClr val="tx1"/>
          </a:solidFill>
          <a:latin typeface="Aptos" panose="020B0004020202020204" pitchFamily="34" charset="0"/>
          <a:ea typeface="+mn-ea"/>
          <a:cs typeface="+mn-cs"/>
        </a:defRPr>
      </a:lvl3pPr>
      <a:lvl4pPr marL="1393825" indent="-298450" algn="l" defTabSz="914400" rtl="0" eaLnBrk="1" latinLnBrk="0" hangingPunct="1">
        <a:lnSpc>
          <a:spcPct val="95000"/>
        </a:lnSpc>
        <a:spcBef>
          <a:spcPts val="600"/>
        </a:spcBef>
        <a:buFont typeface="Arial" panose="020B0604020202020204" pitchFamily="34" charset="0"/>
        <a:buChar char="−"/>
        <a:defRPr sz="1800" b="0" i="0" kern="1200" baseline="0">
          <a:solidFill>
            <a:schemeClr val="tx1"/>
          </a:solidFill>
          <a:latin typeface="Aptos" panose="020B0004020202020204" pitchFamily="34" charset="0"/>
          <a:ea typeface="+mn-ea"/>
          <a:cs typeface="+mn-cs"/>
        </a:defRPr>
      </a:lvl4pPr>
      <a:lvl5pPr marL="1638300" indent="-198438" algn="l" defTabSz="914400" rtl="0" eaLnBrk="1" latinLnBrk="0" hangingPunct="1">
        <a:lnSpc>
          <a:spcPct val="95000"/>
        </a:lnSpc>
        <a:spcBef>
          <a:spcPts val="600"/>
        </a:spcBef>
        <a:buFont typeface="Arial"/>
        <a:buChar char="•"/>
        <a:defRPr sz="1800" b="0" i="0" kern="1200" baseline="0">
          <a:solidFill>
            <a:schemeClr val="tx1"/>
          </a:solidFill>
          <a:latin typeface="Aptos" panose="020B00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2.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6.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3.emf"/><Relationship Id="rId1" Type="http://schemas.openxmlformats.org/officeDocument/2006/relationships/slideLayout" Target="../slideLayouts/slideLayout14.xml"/><Relationship Id="rId4" Type="http://schemas.openxmlformats.org/officeDocument/2006/relationships/chart" Target="../charts/char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chart" Target="../charts/chart8.xml"/><Relationship Id="rId1" Type="http://schemas.openxmlformats.org/officeDocument/2006/relationships/slideLayout" Target="../slideLayouts/slideLayout14.xml"/><Relationship Id="rId4" Type="http://schemas.openxmlformats.org/officeDocument/2006/relationships/chart" Target="../charts/char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99CD8">
            <a:alpha val="60000"/>
          </a:srgbClr>
        </a:solidFill>
        <a:effectLst/>
      </p:bgPr>
    </p:bg>
    <p:spTree>
      <p:nvGrpSpPr>
        <p:cNvPr id="1" name=""/>
        <p:cNvGrpSpPr/>
        <p:nvPr/>
      </p:nvGrpSpPr>
      <p:grpSpPr>
        <a:xfrm>
          <a:off x="0" y="0"/>
          <a:ext cx="0" cy="0"/>
          <a:chOff x="0" y="0"/>
          <a:chExt cx="0" cy="0"/>
        </a:xfrm>
      </p:grpSpPr>
      <p:pic>
        <p:nvPicPr>
          <p:cNvPr id="9" name="Bildobjekt 8">
            <a:extLst>
              <a:ext uri="{FF2B5EF4-FFF2-40B4-BE49-F238E27FC236}">
                <a16:creationId xmlns:a16="http://schemas.microsoft.com/office/drawing/2014/main" id="{AC58B766-214E-2074-CAFD-408251B35AA2}"/>
              </a:ext>
            </a:extLst>
          </p:cNvPr>
          <p:cNvPicPr>
            <a:picLocks noChangeAspect="1"/>
          </p:cNvPicPr>
          <p:nvPr/>
        </p:nvPicPr>
        <p:blipFill>
          <a:blip r:embed="rId2"/>
          <a:srcRect/>
          <a:stretch/>
        </p:blipFill>
        <p:spPr>
          <a:xfrm>
            <a:off x="6775892" y="-763935"/>
            <a:ext cx="5200185" cy="7350177"/>
          </a:xfrm>
          <a:prstGeom prst="rect">
            <a:avLst/>
          </a:prstGeom>
        </p:spPr>
      </p:pic>
      <p:sp>
        <p:nvSpPr>
          <p:cNvPr id="2" name="Title 1"/>
          <p:cNvSpPr>
            <a:spLocks noGrp="1"/>
          </p:cNvSpPr>
          <p:nvPr>
            <p:ph type="title"/>
          </p:nvPr>
        </p:nvSpPr>
        <p:spPr>
          <a:xfrm>
            <a:off x="739140" y="2630190"/>
            <a:ext cx="6194095" cy="798810"/>
          </a:xfrm>
        </p:spPr>
        <p:txBody>
          <a:bodyPr anchor="ctr" anchorCtr="0"/>
          <a:lstStyle/>
          <a:p>
            <a:r>
              <a:rPr lang="sv-SE" sz="4800" dirty="0">
                <a:solidFill>
                  <a:schemeClr val="bg1"/>
                </a:solidFill>
              </a:rPr>
              <a:t>Är det mycket nu?</a:t>
            </a:r>
            <a:endParaRPr lang="sv-SE" sz="4800" b="0" dirty="0">
              <a:solidFill>
                <a:schemeClr val="bg1"/>
              </a:solidFill>
              <a:cs typeface="Segoe UI" panose="020B0502040204020203" pitchFamily="34" charset="0"/>
            </a:endParaRPr>
          </a:p>
        </p:txBody>
      </p:sp>
      <p:sp>
        <p:nvSpPr>
          <p:cNvPr id="4" name="Content Placeholder 2">
            <a:extLst>
              <a:ext uri="{FF2B5EF4-FFF2-40B4-BE49-F238E27FC236}">
                <a16:creationId xmlns:a16="http://schemas.microsoft.com/office/drawing/2014/main" id="{B35A9BFA-6ABA-7F56-CABE-596352C281CD}"/>
              </a:ext>
            </a:extLst>
          </p:cNvPr>
          <p:cNvSpPr txBox="1">
            <a:spLocks/>
          </p:cNvSpPr>
          <p:nvPr/>
        </p:nvSpPr>
        <p:spPr>
          <a:xfrm>
            <a:off x="739140" y="3429000"/>
            <a:ext cx="4075927" cy="1007244"/>
          </a:xfrm>
          <a:prstGeom prst="rect">
            <a:avLst/>
          </a:prstGeom>
        </p:spPr>
        <p:txBody>
          <a:bodyPr vert="horz" wrap="none" lIns="91440" tIns="45720" rIns="91440" bIns="45720" rtlCol="0">
            <a:noAutofit/>
          </a:bodyPr>
          <a:lstStyle>
            <a:lvl1pPr marL="0" indent="0" algn="l" defTabSz="914400" rtl="0" eaLnBrk="1" latinLnBrk="0" hangingPunct="1">
              <a:lnSpc>
                <a:spcPct val="100000"/>
              </a:lnSpc>
              <a:spcBef>
                <a:spcPts val="1200"/>
              </a:spcBef>
              <a:buFontTx/>
              <a:buNone/>
              <a:defRPr sz="1600" kern="1200">
                <a:solidFill>
                  <a:schemeClr val="bg1"/>
                </a:solidFill>
                <a:latin typeface="+mn-lt"/>
                <a:ea typeface="+mn-ea"/>
                <a:cs typeface="+mn-cs"/>
              </a:defRPr>
            </a:lvl1pPr>
            <a:lvl2pPr marL="425450" indent="0" algn="l" defTabSz="914400" rtl="0" eaLnBrk="1" latinLnBrk="0" hangingPunct="1">
              <a:lnSpc>
                <a:spcPct val="95000"/>
              </a:lnSpc>
              <a:spcBef>
                <a:spcPts val="600"/>
              </a:spcBef>
              <a:buFont typeface="Arial" panose="020B0604020202020204" pitchFamily="34" charset="0"/>
              <a:buNone/>
              <a:defRPr sz="2400" kern="1200">
                <a:solidFill>
                  <a:schemeClr val="tx1"/>
                </a:solidFill>
                <a:latin typeface="+mn-lt"/>
                <a:ea typeface="+mn-ea"/>
                <a:cs typeface="+mn-cs"/>
              </a:defRPr>
            </a:lvl2pPr>
            <a:lvl3pPr marL="1041400" indent="-244475" algn="l" defTabSz="914400" rtl="0" eaLnBrk="1" latinLnBrk="0" hangingPunct="1">
              <a:lnSpc>
                <a:spcPct val="95000"/>
              </a:lnSpc>
              <a:spcBef>
                <a:spcPts val="600"/>
              </a:spcBef>
              <a:buFont typeface="Arial"/>
              <a:buChar char="•"/>
              <a:defRPr sz="2000" kern="1200">
                <a:solidFill>
                  <a:schemeClr val="tx1"/>
                </a:solidFill>
                <a:latin typeface="+mn-lt"/>
                <a:ea typeface="+mn-ea"/>
                <a:cs typeface="+mn-cs"/>
              </a:defRPr>
            </a:lvl3pPr>
            <a:lvl4pPr marL="1393825" indent="-298450" algn="l" defTabSz="914400" rtl="0" eaLnBrk="1" latinLnBrk="0" hangingPunct="1">
              <a:lnSpc>
                <a:spcPct val="95000"/>
              </a:lnSpc>
              <a:spcBef>
                <a:spcPts val="600"/>
              </a:spcBef>
              <a:buFont typeface="Arial" panose="020B0604020202020204" pitchFamily="34" charset="0"/>
              <a:buChar char="−"/>
              <a:defRPr sz="1800" kern="1200">
                <a:solidFill>
                  <a:schemeClr val="tx1"/>
                </a:solidFill>
                <a:latin typeface="+mn-lt"/>
                <a:ea typeface="+mn-ea"/>
                <a:cs typeface="+mn-cs"/>
              </a:defRPr>
            </a:lvl4pPr>
            <a:lvl5pPr marL="1638300" indent="-198438" algn="l" defTabSz="914400" rtl="0" eaLnBrk="1" latinLnBrk="0" hangingPunct="1">
              <a:lnSpc>
                <a:spcPct val="95000"/>
              </a:lnSpc>
              <a:spcBef>
                <a:spcPts val="6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sv-SE" sz="2000" b="1" dirty="0">
                <a:solidFill>
                  <a:srgbClr val="18185C"/>
                </a:solidFill>
                <a:latin typeface="Aptos" panose="020B0004020202020204" pitchFamily="34" charset="0"/>
              </a:rPr>
              <a:t>Ett samtal om stress och en </a:t>
            </a:r>
            <a:br>
              <a:rPr lang="sv-SE" sz="2000" b="1" dirty="0">
                <a:solidFill>
                  <a:srgbClr val="18185C"/>
                </a:solidFill>
                <a:latin typeface="Aptos" panose="020B0004020202020204" pitchFamily="34" charset="0"/>
              </a:rPr>
            </a:br>
            <a:r>
              <a:rPr lang="sv-SE" sz="2000" b="1" dirty="0">
                <a:solidFill>
                  <a:srgbClr val="18185C"/>
                </a:solidFill>
                <a:latin typeface="Aptos" panose="020B0004020202020204" pitchFamily="34" charset="0"/>
              </a:rPr>
              <a:t>ohållbart hög arbetsbelastning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99CD8">
            <a:alpha val="60000"/>
          </a:srgbClr>
        </a:solidFill>
        <a:effectLst/>
      </p:bgPr>
    </p:bg>
    <p:spTree>
      <p:nvGrpSpPr>
        <p:cNvPr id="1" name=""/>
        <p:cNvGrpSpPr/>
        <p:nvPr/>
      </p:nvGrpSpPr>
      <p:grpSpPr>
        <a:xfrm>
          <a:off x="0" y="0"/>
          <a:ext cx="0" cy="0"/>
          <a:chOff x="0" y="0"/>
          <a:chExt cx="0" cy="0"/>
        </a:xfrm>
      </p:grpSpPr>
      <p:sp>
        <p:nvSpPr>
          <p:cNvPr id="4" name="Platshållare för innehåll 3">
            <a:extLst>
              <a:ext uri="{FF2B5EF4-FFF2-40B4-BE49-F238E27FC236}">
                <a16:creationId xmlns:a16="http://schemas.microsoft.com/office/drawing/2014/main" id="{7A7710E7-6AE9-5FB2-B554-7C38D678AA1D}"/>
              </a:ext>
            </a:extLst>
          </p:cNvPr>
          <p:cNvSpPr>
            <a:spLocks noGrp="1"/>
          </p:cNvSpPr>
          <p:nvPr>
            <p:ph idx="15"/>
          </p:nvPr>
        </p:nvSpPr>
        <p:spPr/>
        <p:txBody>
          <a:bodyPr anchor="t"/>
          <a:lstStyle/>
          <a:p>
            <a:pPr marL="180000" indent="-180000">
              <a:spcBef>
                <a:spcPts val="0"/>
              </a:spcBef>
            </a:pPr>
            <a:r>
              <a:rPr lang="sv-SE" sz="2000" dirty="0">
                <a:solidFill>
                  <a:schemeClr val="bg1"/>
                </a:solidFill>
              </a:rPr>
              <a:t>Mer än 100 000 medlemmar</a:t>
            </a:r>
          </a:p>
          <a:p>
            <a:pPr marL="180000" indent="-180000">
              <a:spcBef>
                <a:spcPts val="0"/>
              </a:spcBef>
            </a:pPr>
            <a:endParaRPr lang="sv-SE" sz="2000" dirty="0">
              <a:solidFill>
                <a:schemeClr val="bg1"/>
              </a:solidFill>
            </a:endParaRPr>
          </a:p>
          <a:p>
            <a:pPr marL="180000" indent="-180000">
              <a:spcBef>
                <a:spcPts val="0"/>
              </a:spcBef>
            </a:pPr>
            <a:r>
              <a:rPr lang="sv-SE" sz="2000" dirty="0">
                <a:solidFill>
                  <a:schemeClr val="bg1"/>
                </a:solidFill>
              </a:rPr>
              <a:t>Sveriges största fackförbund inom statlig verksamhet</a:t>
            </a:r>
          </a:p>
          <a:p>
            <a:pPr marL="180000" indent="-180000">
              <a:spcBef>
                <a:spcPts val="0"/>
              </a:spcBef>
            </a:pPr>
            <a:endParaRPr lang="sv-SE" sz="2000" dirty="0">
              <a:solidFill>
                <a:schemeClr val="bg1"/>
              </a:solidFill>
            </a:endParaRPr>
          </a:p>
          <a:p>
            <a:pPr marL="180000" indent="-180000">
              <a:spcBef>
                <a:spcPts val="0"/>
              </a:spcBef>
            </a:pPr>
            <a:r>
              <a:rPr lang="sv-SE" sz="2000" dirty="0">
                <a:solidFill>
                  <a:schemeClr val="bg1"/>
                </a:solidFill>
              </a:rPr>
              <a:t>För ett hållbart arbetsliv och ett demokratiskt samhälle</a:t>
            </a:r>
          </a:p>
        </p:txBody>
      </p:sp>
      <p:sp>
        <p:nvSpPr>
          <p:cNvPr id="2" name="Rubrik 1">
            <a:extLst>
              <a:ext uri="{FF2B5EF4-FFF2-40B4-BE49-F238E27FC236}">
                <a16:creationId xmlns:a16="http://schemas.microsoft.com/office/drawing/2014/main" id="{61E63300-1A8B-2ACE-6136-CD29D281D6EA}"/>
              </a:ext>
            </a:extLst>
          </p:cNvPr>
          <p:cNvSpPr>
            <a:spLocks noGrp="1"/>
          </p:cNvSpPr>
          <p:nvPr>
            <p:ph type="title"/>
          </p:nvPr>
        </p:nvSpPr>
        <p:spPr>
          <a:xfrm>
            <a:off x="924129" y="1141605"/>
            <a:ext cx="5268441" cy="495629"/>
          </a:xfrm>
        </p:spPr>
        <p:txBody>
          <a:bodyPr/>
          <a:lstStyle/>
          <a:p>
            <a:pPr algn="l"/>
            <a:r>
              <a:rPr lang="sv-SE" sz="3200" dirty="0">
                <a:solidFill>
                  <a:schemeClr val="bg1"/>
                </a:solidFill>
              </a:rPr>
              <a:t>Fackförbundet ST</a:t>
            </a:r>
          </a:p>
        </p:txBody>
      </p:sp>
      <p:pic>
        <p:nvPicPr>
          <p:cNvPr id="5" name="Bildobjekt 4">
            <a:extLst>
              <a:ext uri="{FF2B5EF4-FFF2-40B4-BE49-F238E27FC236}">
                <a16:creationId xmlns:a16="http://schemas.microsoft.com/office/drawing/2014/main" id="{FEEEBB55-9D03-659A-B123-5DC072ECEED1}"/>
              </a:ext>
            </a:extLst>
          </p:cNvPr>
          <p:cNvPicPr>
            <a:picLocks noChangeAspect="1"/>
          </p:cNvPicPr>
          <p:nvPr/>
        </p:nvPicPr>
        <p:blipFill>
          <a:blip r:embed="rId2"/>
          <a:stretch>
            <a:fillRect/>
          </a:stretch>
        </p:blipFill>
        <p:spPr>
          <a:xfrm>
            <a:off x="7559287" y="793743"/>
            <a:ext cx="3567907" cy="3567907"/>
          </a:xfrm>
          <a:prstGeom prst="rect">
            <a:avLst/>
          </a:prstGeom>
        </p:spPr>
      </p:pic>
      <p:sp>
        <p:nvSpPr>
          <p:cNvPr id="8" name="Platshållare för innehåll 3">
            <a:extLst>
              <a:ext uri="{FF2B5EF4-FFF2-40B4-BE49-F238E27FC236}">
                <a16:creationId xmlns:a16="http://schemas.microsoft.com/office/drawing/2014/main" id="{B6842ACD-C6EB-ECC4-ECDF-46867FA115AF}"/>
              </a:ext>
            </a:extLst>
          </p:cNvPr>
          <p:cNvSpPr txBox="1">
            <a:spLocks/>
          </p:cNvSpPr>
          <p:nvPr/>
        </p:nvSpPr>
        <p:spPr>
          <a:xfrm>
            <a:off x="924129" y="1857984"/>
            <a:ext cx="5437760" cy="4014332"/>
          </a:xfrm>
          <a:prstGeom prst="rect">
            <a:avLst/>
          </a:prstGeom>
        </p:spPr>
        <p:txBody>
          <a:bodyPr anchor="t"/>
          <a:lstStyle>
            <a:lvl1pPr marL="361950" indent="-361950" algn="l" defTabSz="914400" rtl="0" eaLnBrk="1" latinLnBrk="0" hangingPunct="1">
              <a:lnSpc>
                <a:spcPct val="100000"/>
              </a:lnSpc>
              <a:spcBef>
                <a:spcPts val="1200"/>
              </a:spcBef>
              <a:buFont typeface="Arial"/>
              <a:buChar char="•"/>
              <a:defRPr sz="2600" b="1" i="0" kern="1200" baseline="0">
                <a:solidFill>
                  <a:schemeClr val="tx1"/>
                </a:solidFill>
                <a:latin typeface="Aptos SemiBold" panose="020B0004020202020204" pitchFamily="34" charset="0"/>
                <a:ea typeface="+mn-ea"/>
                <a:cs typeface="+mn-cs"/>
              </a:defRPr>
            </a:lvl1pPr>
            <a:lvl2pPr marL="760413" indent="-334963" algn="l" defTabSz="914400" rtl="0" eaLnBrk="1" latinLnBrk="0" hangingPunct="1">
              <a:lnSpc>
                <a:spcPct val="95000"/>
              </a:lnSpc>
              <a:spcBef>
                <a:spcPts val="600"/>
              </a:spcBef>
              <a:buFont typeface="Arial" panose="020B0604020202020204" pitchFamily="34" charset="0"/>
              <a:buChar char="−"/>
              <a:defRPr sz="2400" b="0" i="0" kern="1200" baseline="0">
                <a:solidFill>
                  <a:schemeClr val="tx1"/>
                </a:solidFill>
                <a:latin typeface="Aptos" panose="020B0004020202020204" pitchFamily="34" charset="0"/>
                <a:ea typeface="+mn-ea"/>
                <a:cs typeface="+mn-cs"/>
              </a:defRPr>
            </a:lvl2pPr>
            <a:lvl3pPr marL="1041400" indent="-244475" algn="l" defTabSz="914400" rtl="0" eaLnBrk="1" latinLnBrk="0" hangingPunct="1">
              <a:lnSpc>
                <a:spcPct val="95000"/>
              </a:lnSpc>
              <a:spcBef>
                <a:spcPts val="600"/>
              </a:spcBef>
              <a:buFont typeface="Arial"/>
              <a:buChar char="•"/>
              <a:defRPr sz="2000" b="0" i="0" kern="1200" baseline="0">
                <a:solidFill>
                  <a:schemeClr val="tx1"/>
                </a:solidFill>
                <a:latin typeface="Aptos" panose="020B0004020202020204" pitchFamily="34" charset="0"/>
                <a:ea typeface="+mn-ea"/>
                <a:cs typeface="+mn-cs"/>
              </a:defRPr>
            </a:lvl3pPr>
            <a:lvl4pPr marL="1393825" indent="-298450" algn="l" defTabSz="914400" rtl="0" eaLnBrk="1" latinLnBrk="0" hangingPunct="1">
              <a:lnSpc>
                <a:spcPct val="95000"/>
              </a:lnSpc>
              <a:spcBef>
                <a:spcPts val="600"/>
              </a:spcBef>
              <a:buFont typeface="Arial" panose="020B0604020202020204" pitchFamily="34" charset="0"/>
              <a:buChar char="−"/>
              <a:defRPr sz="1800" b="0" i="0" kern="1200" baseline="0">
                <a:solidFill>
                  <a:schemeClr val="tx1"/>
                </a:solidFill>
                <a:latin typeface="Aptos" panose="020B0004020202020204" pitchFamily="34" charset="0"/>
                <a:ea typeface="+mn-ea"/>
                <a:cs typeface="+mn-cs"/>
              </a:defRPr>
            </a:lvl4pPr>
            <a:lvl5pPr marL="1638300" indent="-198438" algn="l" defTabSz="914400" rtl="0" eaLnBrk="1" latinLnBrk="0" hangingPunct="1">
              <a:lnSpc>
                <a:spcPct val="95000"/>
              </a:lnSpc>
              <a:spcBef>
                <a:spcPts val="600"/>
              </a:spcBef>
              <a:buFont typeface="Arial"/>
              <a:buChar char="•"/>
              <a:defRPr sz="1800" b="0" i="0" kern="1200" baseline="0">
                <a:solidFill>
                  <a:schemeClr val="tx1"/>
                </a:solidFill>
                <a:latin typeface="Aptos" panose="020B00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50000"/>
              </a:lnSpc>
              <a:spcBef>
                <a:spcPts val="0"/>
              </a:spcBef>
            </a:pPr>
            <a:endParaRPr lang="sv-SE" sz="2000" dirty="0"/>
          </a:p>
        </p:txBody>
      </p:sp>
      <p:sp>
        <p:nvSpPr>
          <p:cNvPr id="10" name="Platshållare för innehåll 3">
            <a:extLst>
              <a:ext uri="{FF2B5EF4-FFF2-40B4-BE49-F238E27FC236}">
                <a16:creationId xmlns:a16="http://schemas.microsoft.com/office/drawing/2014/main" id="{2FADD5F8-4F7F-9255-E7BB-3E3B09FB620D}"/>
              </a:ext>
            </a:extLst>
          </p:cNvPr>
          <p:cNvSpPr txBox="1">
            <a:spLocks/>
          </p:cNvSpPr>
          <p:nvPr/>
        </p:nvSpPr>
        <p:spPr>
          <a:xfrm>
            <a:off x="924129" y="1816364"/>
            <a:ext cx="4346126" cy="4014331"/>
          </a:xfrm>
          <a:prstGeom prst="rect">
            <a:avLst/>
          </a:prstGeom>
        </p:spPr>
        <p:txBody>
          <a:bodyPr vert="horz" lIns="91440" tIns="45720" rIns="91440" bIns="45720" rtlCol="0" anchor="t">
            <a:noAutofit/>
          </a:bodyPr>
          <a:lstStyle>
            <a:lvl1pPr marL="342900" indent="-342900" algn="l" defTabSz="914400" rtl="0" eaLnBrk="1" latinLnBrk="0" hangingPunct="1">
              <a:lnSpc>
                <a:spcPct val="100000"/>
              </a:lnSpc>
              <a:spcBef>
                <a:spcPts val="1200"/>
              </a:spcBef>
              <a:buFont typeface="Arial" panose="020B0604020202020204" pitchFamily="34" charset="0"/>
              <a:buChar char="•"/>
              <a:defRPr sz="1600" b="1" i="0" kern="1200" baseline="0">
                <a:solidFill>
                  <a:schemeClr val="tx1"/>
                </a:solidFill>
                <a:latin typeface="Aptos SemiBold" panose="020B0004020202020204" pitchFamily="34" charset="0"/>
                <a:ea typeface="+mn-ea"/>
                <a:cs typeface="+mn-cs"/>
              </a:defRPr>
            </a:lvl1pPr>
            <a:lvl2pPr marL="760413" indent="-334963" algn="l" defTabSz="914400" rtl="0" eaLnBrk="1" latinLnBrk="0" hangingPunct="1">
              <a:lnSpc>
                <a:spcPct val="95000"/>
              </a:lnSpc>
              <a:spcBef>
                <a:spcPts val="600"/>
              </a:spcBef>
              <a:buFont typeface="Arial" panose="020B0604020202020204" pitchFamily="34" charset="0"/>
              <a:buChar char="−"/>
              <a:defRPr sz="1400" b="0" i="0" kern="1200" baseline="0">
                <a:solidFill>
                  <a:schemeClr val="tx1"/>
                </a:solidFill>
                <a:latin typeface="Aptos" panose="020B0004020202020204" pitchFamily="34" charset="0"/>
                <a:ea typeface="+mn-ea"/>
                <a:cs typeface="+mn-cs"/>
              </a:defRPr>
            </a:lvl2pPr>
            <a:lvl3pPr marL="1041400" indent="-244475" algn="l" defTabSz="914400" rtl="0" eaLnBrk="1" latinLnBrk="0" hangingPunct="1">
              <a:lnSpc>
                <a:spcPct val="95000"/>
              </a:lnSpc>
              <a:spcBef>
                <a:spcPts val="600"/>
              </a:spcBef>
              <a:buFont typeface="Arial"/>
              <a:buChar char="•"/>
              <a:defRPr sz="1200" b="0" i="0" kern="1200" baseline="0">
                <a:solidFill>
                  <a:schemeClr val="tx1"/>
                </a:solidFill>
                <a:latin typeface="Aptos" panose="020B0004020202020204" pitchFamily="34" charset="0"/>
                <a:ea typeface="+mn-ea"/>
                <a:cs typeface="+mn-cs"/>
              </a:defRPr>
            </a:lvl3pPr>
            <a:lvl4pPr marL="1393825" indent="-298450" algn="l" defTabSz="914400" rtl="0" eaLnBrk="1" latinLnBrk="0" hangingPunct="1">
              <a:lnSpc>
                <a:spcPct val="95000"/>
              </a:lnSpc>
              <a:spcBef>
                <a:spcPts val="600"/>
              </a:spcBef>
              <a:buFont typeface="Arial" panose="020B0604020202020204" pitchFamily="34" charset="0"/>
              <a:buChar char="−"/>
              <a:defRPr sz="1100" b="0" i="0" kern="1200" baseline="0">
                <a:solidFill>
                  <a:schemeClr val="tx1"/>
                </a:solidFill>
                <a:latin typeface="Aptos" panose="020B0004020202020204" pitchFamily="34" charset="0"/>
                <a:ea typeface="+mn-ea"/>
                <a:cs typeface="+mn-cs"/>
              </a:defRPr>
            </a:lvl4pPr>
            <a:lvl5pPr marL="1638300" indent="-198438" algn="l" defTabSz="914400" rtl="0" eaLnBrk="1" latinLnBrk="0" hangingPunct="1">
              <a:lnSpc>
                <a:spcPct val="95000"/>
              </a:lnSpc>
              <a:spcBef>
                <a:spcPts val="600"/>
              </a:spcBef>
              <a:buFont typeface="Arial"/>
              <a:buChar char="•"/>
              <a:defRPr sz="1100" b="0" i="0" kern="1200" baseline="0">
                <a:solidFill>
                  <a:schemeClr val="tx1"/>
                </a:solidFill>
                <a:latin typeface="Aptos" panose="020B00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180000" indent="-180000">
              <a:spcBef>
                <a:spcPts val="0"/>
              </a:spcBef>
            </a:pPr>
            <a:r>
              <a:rPr lang="sv-SE" sz="2000" dirty="0">
                <a:solidFill>
                  <a:srgbClr val="18185C"/>
                </a:solidFill>
              </a:rPr>
              <a:t>Mer än 100 000 medlemmar</a:t>
            </a:r>
          </a:p>
          <a:p>
            <a:pPr marL="180000" indent="-180000">
              <a:spcBef>
                <a:spcPts val="0"/>
              </a:spcBef>
            </a:pPr>
            <a:endParaRPr lang="sv-SE" sz="2000" dirty="0">
              <a:solidFill>
                <a:srgbClr val="18185C"/>
              </a:solidFill>
            </a:endParaRPr>
          </a:p>
          <a:p>
            <a:pPr marL="180000" indent="-180000">
              <a:spcBef>
                <a:spcPts val="0"/>
              </a:spcBef>
            </a:pPr>
            <a:r>
              <a:rPr lang="sv-SE" sz="2000" dirty="0">
                <a:solidFill>
                  <a:srgbClr val="18185C"/>
                </a:solidFill>
              </a:rPr>
              <a:t>Sveriges största fackförbund inom statlig verksamhet</a:t>
            </a:r>
          </a:p>
          <a:p>
            <a:pPr marL="180000" indent="-180000">
              <a:spcBef>
                <a:spcPts val="0"/>
              </a:spcBef>
            </a:pPr>
            <a:endParaRPr lang="sv-SE" sz="2000" dirty="0">
              <a:solidFill>
                <a:srgbClr val="18185C"/>
              </a:solidFill>
            </a:endParaRPr>
          </a:p>
          <a:p>
            <a:pPr marL="180000" indent="-180000">
              <a:spcBef>
                <a:spcPts val="0"/>
              </a:spcBef>
            </a:pPr>
            <a:r>
              <a:rPr lang="sv-SE" sz="2000" dirty="0">
                <a:solidFill>
                  <a:srgbClr val="18185C"/>
                </a:solidFill>
              </a:rPr>
              <a:t>För ett hållbart arbetsliv och ett demokratiskt samhälle</a:t>
            </a:r>
          </a:p>
        </p:txBody>
      </p:sp>
      <p:sp>
        <p:nvSpPr>
          <p:cNvPr id="11" name="Platshållare för innehåll 2">
            <a:extLst>
              <a:ext uri="{FF2B5EF4-FFF2-40B4-BE49-F238E27FC236}">
                <a16:creationId xmlns:a16="http://schemas.microsoft.com/office/drawing/2014/main" id="{D3FDB1E2-7DA5-5C6A-F265-33B1856548BF}"/>
              </a:ext>
            </a:extLst>
          </p:cNvPr>
          <p:cNvSpPr>
            <a:spLocks noGrp="1"/>
          </p:cNvSpPr>
          <p:nvPr>
            <p:ph idx="1"/>
          </p:nvPr>
        </p:nvSpPr>
        <p:spPr>
          <a:xfrm>
            <a:off x="6531429" y="2149386"/>
            <a:ext cx="5660571" cy="3196337"/>
          </a:xfrm>
        </p:spPr>
        <p:txBody>
          <a:bodyPr anchor="b">
            <a:normAutofit/>
          </a:bodyPr>
          <a:lstStyle/>
          <a:p>
            <a:pPr marL="0" indent="0" algn="ctr">
              <a:buNone/>
            </a:pPr>
            <a:r>
              <a:rPr lang="sv-SE" b="1" dirty="0">
                <a:solidFill>
                  <a:srgbClr val="18185C"/>
                </a:solidFill>
              </a:rPr>
              <a:t>Inte medlem? Bli det på:</a:t>
            </a:r>
          </a:p>
          <a:p>
            <a:pPr marL="0" indent="0" algn="ctr">
              <a:buNone/>
            </a:pPr>
            <a:r>
              <a:rPr lang="sv-SE" dirty="0">
                <a:solidFill>
                  <a:srgbClr val="18185C"/>
                </a:solidFill>
                <a:latin typeface="Aptos" panose="020B0004020202020204" pitchFamily="34" charset="0"/>
              </a:rPr>
              <a:t>st.org/medlemskap/bli-medlem</a:t>
            </a:r>
          </a:p>
          <a:p>
            <a:endParaRPr lang="sv-SE" dirty="0"/>
          </a:p>
        </p:txBody>
      </p:sp>
    </p:spTree>
    <p:extLst>
      <p:ext uri="{BB962C8B-B14F-4D97-AF65-F5344CB8AC3E}">
        <p14:creationId xmlns:p14="http://schemas.microsoft.com/office/powerpoint/2010/main" val="1414870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alpha val="97000"/>
          </a:schemeClr>
        </a:solidFill>
        <a:effectLst/>
      </p:bgPr>
    </p:bg>
    <p:spTree>
      <p:nvGrpSpPr>
        <p:cNvPr id="1" name="">
          <a:extLst>
            <a:ext uri="{FF2B5EF4-FFF2-40B4-BE49-F238E27FC236}">
              <a16:creationId xmlns:a16="http://schemas.microsoft.com/office/drawing/2014/main" id="{2CEE1F87-5B6D-8030-5613-8995132EA884}"/>
            </a:ext>
          </a:extLst>
        </p:cNvPr>
        <p:cNvGrpSpPr/>
        <p:nvPr/>
      </p:nvGrpSpPr>
      <p:grpSpPr>
        <a:xfrm>
          <a:off x="0" y="0"/>
          <a:ext cx="0" cy="0"/>
          <a:chOff x="0" y="0"/>
          <a:chExt cx="0" cy="0"/>
        </a:xfrm>
      </p:grpSpPr>
      <p:sp>
        <p:nvSpPr>
          <p:cNvPr id="2" name="Rubrik 1">
            <a:extLst>
              <a:ext uri="{FF2B5EF4-FFF2-40B4-BE49-F238E27FC236}">
                <a16:creationId xmlns:a16="http://schemas.microsoft.com/office/drawing/2014/main" id="{4C7FD11D-D222-3098-C457-F2286C24B9D5}"/>
              </a:ext>
            </a:extLst>
          </p:cNvPr>
          <p:cNvSpPr>
            <a:spLocks noGrp="1"/>
          </p:cNvSpPr>
          <p:nvPr>
            <p:ph type="title"/>
          </p:nvPr>
        </p:nvSpPr>
        <p:spPr>
          <a:xfrm>
            <a:off x="924129" y="1421005"/>
            <a:ext cx="5268441" cy="495629"/>
          </a:xfrm>
        </p:spPr>
        <p:txBody>
          <a:bodyPr>
            <a:normAutofit fontScale="90000"/>
          </a:bodyPr>
          <a:lstStyle/>
          <a:p>
            <a:pPr algn="l"/>
            <a:r>
              <a:rPr lang="sv-SE" dirty="0"/>
              <a:t>Vi är Fackförbundet ST</a:t>
            </a:r>
            <a:br>
              <a:rPr lang="sv-SE" dirty="0"/>
            </a:br>
            <a:r>
              <a:rPr lang="sv-SE" dirty="0">
                <a:highlight>
                  <a:srgbClr val="FFFF00"/>
                </a:highlight>
              </a:rPr>
              <a:t>[på arbetsplats]</a:t>
            </a:r>
          </a:p>
        </p:txBody>
      </p:sp>
      <p:sp>
        <p:nvSpPr>
          <p:cNvPr id="4" name="Platshållare för innehåll 3">
            <a:extLst>
              <a:ext uri="{FF2B5EF4-FFF2-40B4-BE49-F238E27FC236}">
                <a16:creationId xmlns:a16="http://schemas.microsoft.com/office/drawing/2014/main" id="{63441286-6679-CDD8-ED45-FF51FBBD53F4}"/>
              </a:ext>
            </a:extLst>
          </p:cNvPr>
          <p:cNvSpPr>
            <a:spLocks noGrp="1"/>
          </p:cNvSpPr>
          <p:nvPr>
            <p:ph idx="4294967295"/>
          </p:nvPr>
        </p:nvSpPr>
        <p:spPr>
          <a:xfrm>
            <a:off x="924129" y="2464284"/>
            <a:ext cx="3445737" cy="4014332"/>
          </a:xfrm>
        </p:spPr>
        <p:txBody>
          <a:bodyPr/>
          <a:lstStyle/>
          <a:p>
            <a:pPr marL="180000" indent="-180000">
              <a:spcBef>
                <a:spcPts val="0"/>
              </a:spcBef>
            </a:pPr>
            <a:r>
              <a:rPr lang="sv-SE" sz="2000" b="0" dirty="0">
                <a:highlight>
                  <a:srgbClr val="FFFF00"/>
                </a:highlight>
              </a:rPr>
              <a:t>Namn, roll, kontaktuppgift</a:t>
            </a:r>
          </a:p>
          <a:p>
            <a:pPr marL="180000" indent="-180000">
              <a:spcBef>
                <a:spcPts val="0"/>
              </a:spcBef>
            </a:pPr>
            <a:endParaRPr lang="sv-SE" sz="2000" b="0" dirty="0">
              <a:highlight>
                <a:srgbClr val="FFFF00"/>
              </a:highlight>
            </a:endParaRPr>
          </a:p>
          <a:p>
            <a:pPr marL="180000" indent="-180000">
              <a:spcBef>
                <a:spcPts val="0"/>
              </a:spcBef>
            </a:pPr>
            <a:r>
              <a:rPr lang="sv-SE" sz="2000" b="0" dirty="0">
                <a:highlight>
                  <a:srgbClr val="FFFF00"/>
                </a:highlight>
              </a:rPr>
              <a:t>Namn, roll, kontaktuppgift</a:t>
            </a:r>
          </a:p>
          <a:p>
            <a:pPr marL="180000" indent="-180000">
              <a:spcBef>
                <a:spcPts val="0"/>
              </a:spcBef>
            </a:pPr>
            <a:endParaRPr lang="sv-SE" sz="2000" b="0" dirty="0">
              <a:highlight>
                <a:srgbClr val="FFFF00"/>
              </a:highlight>
            </a:endParaRPr>
          </a:p>
          <a:p>
            <a:pPr marL="180000" indent="-180000">
              <a:spcBef>
                <a:spcPts val="0"/>
              </a:spcBef>
            </a:pPr>
            <a:r>
              <a:rPr lang="sv-SE" sz="2000" b="0" dirty="0">
                <a:highlight>
                  <a:srgbClr val="FFFF00"/>
                </a:highlight>
              </a:rPr>
              <a:t>Namn, roll, kontaktuppgift</a:t>
            </a:r>
          </a:p>
          <a:p>
            <a:pPr>
              <a:spcBef>
                <a:spcPts val="0"/>
              </a:spcBef>
            </a:pPr>
            <a:endParaRPr lang="sv-SE" dirty="0"/>
          </a:p>
        </p:txBody>
      </p:sp>
      <p:pic>
        <p:nvPicPr>
          <p:cNvPr id="13" name="Bildobjekt 12">
            <a:extLst>
              <a:ext uri="{FF2B5EF4-FFF2-40B4-BE49-F238E27FC236}">
                <a16:creationId xmlns:a16="http://schemas.microsoft.com/office/drawing/2014/main" id="{41829838-52CB-D60D-FAA6-AD709223EB4E}"/>
              </a:ext>
            </a:extLst>
          </p:cNvPr>
          <p:cNvPicPr>
            <a:picLocks noChangeAspect="1"/>
          </p:cNvPicPr>
          <p:nvPr/>
        </p:nvPicPr>
        <p:blipFill>
          <a:blip r:embed="rId2"/>
          <a:srcRect l="13104" t="3606" r="45380" b="68444"/>
          <a:stretch>
            <a:fillRect/>
          </a:stretch>
        </p:blipFill>
        <p:spPr>
          <a:xfrm>
            <a:off x="7375052" y="1033819"/>
            <a:ext cx="1574871" cy="1590931"/>
          </a:xfrm>
          <a:prstGeom prst="ellipse">
            <a:avLst/>
          </a:prstGeom>
        </p:spPr>
      </p:pic>
      <p:sp>
        <p:nvSpPr>
          <p:cNvPr id="14" name="textruta 13">
            <a:extLst>
              <a:ext uri="{FF2B5EF4-FFF2-40B4-BE49-F238E27FC236}">
                <a16:creationId xmlns:a16="http://schemas.microsoft.com/office/drawing/2014/main" id="{AAAF7380-590C-25E5-663B-2F7EC7E90F80}"/>
              </a:ext>
            </a:extLst>
          </p:cNvPr>
          <p:cNvSpPr txBox="1"/>
          <p:nvPr/>
        </p:nvSpPr>
        <p:spPr>
          <a:xfrm>
            <a:off x="7242094" y="2864224"/>
            <a:ext cx="1840785" cy="276999"/>
          </a:xfrm>
          <a:prstGeom prst="rect">
            <a:avLst/>
          </a:prstGeom>
          <a:noFill/>
        </p:spPr>
        <p:txBody>
          <a:bodyPr wrap="square" rtlCol="0">
            <a:spAutoFit/>
          </a:bodyPr>
          <a:lstStyle/>
          <a:p>
            <a:pPr algn="ctr"/>
            <a:r>
              <a:rPr lang="sv-SE" sz="1200" b="1" dirty="0">
                <a:solidFill>
                  <a:srgbClr val="18185C"/>
                </a:solidFill>
                <a:highlight>
                  <a:srgbClr val="FFFF00"/>
                </a:highlight>
                <a:latin typeface="Aptos SemiBold" panose="020B0004020202020204" pitchFamily="34" charset="0"/>
              </a:rPr>
              <a:t>Förnamn Efternamn</a:t>
            </a:r>
          </a:p>
        </p:txBody>
      </p:sp>
      <p:pic>
        <p:nvPicPr>
          <p:cNvPr id="15" name="Bildobjekt 14">
            <a:extLst>
              <a:ext uri="{FF2B5EF4-FFF2-40B4-BE49-F238E27FC236}">
                <a16:creationId xmlns:a16="http://schemas.microsoft.com/office/drawing/2014/main" id="{6936A690-DFB9-DD5D-3F3A-6448977FCBBD}"/>
              </a:ext>
            </a:extLst>
          </p:cNvPr>
          <p:cNvPicPr>
            <a:picLocks noChangeAspect="1"/>
          </p:cNvPicPr>
          <p:nvPr/>
        </p:nvPicPr>
        <p:blipFill>
          <a:blip r:embed="rId2"/>
          <a:srcRect l="13104" t="3606" r="45380" b="68444"/>
          <a:stretch>
            <a:fillRect/>
          </a:stretch>
        </p:blipFill>
        <p:spPr>
          <a:xfrm>
            <a:off x="9807013" y="1033819"/>
            <a:ext cx="1574871" cy="1590931"/>
          </a:xfrm>
          <a:prstGeom prst="ellipse">
            <a:avLst/>
          </a:prstGeom>
        </p:spPr>
      </p:pic>
      <p:pic>
        <p:nvPicPr>
          <p:cNvPr id="17" name="Bildobjekt 16">
            <a:extLst>
              <a:ext uri="{FF2B5EF4-FFF2-40B4-BE49-F238E27FC236}">
                <a16:creationId xmlns:a16="http://schemas.microsoft.com/office/drawing/2014/main" id="{6D289049-4156-DCB6-CC73-50F71877A643}"/>
              </a:ext>
            </a:extLst>
          </p:cNvPr>
          <p:cNvPicPr>
            <a:picLocks noChangeAspect="1"/>
          </p:cNvPicPr>
          <p:nvPr/>
        </p:nvPicPr>
        <p:blipFill>
          <a:blip r:embed="rId2"/>
          <a:srcRect l="13104" t="3606" r="45380" b="68444"/>
          <a:stretch>
            <a:fillRect/>
          </a:stretch>
        </p:blipFill>
        <p:spPr>
          <a:xfrm>
            <a:off x="8635813" y="3500363"/>
            <a:ext cx="1574871" cy="1590931"/>
          </a:xfrm>
          <a:prstGeom prst="ellipse">
            <a:avLst/>
          </a:prstGeom>
        </p:spPr>
      </p:pic>
      <p:sp>
        <p:nvSpPr>
          <p:cNvPr id="3" name="textruta 2">
            <a:extLst>
              <a:ext uri="{FF2B5EF4-FFF2-40B4-BE49-F238E27FC236}">
                <a16:creationId xmlns:a16="http://schemas.microsoft.com/office/drawing/2014/main" id="{8443361D-9131-2E38-63A8-9EBA6AAD70AB}"/>
              </a:ext>
            </a:extLst>
          </p:cNvPr>
          <p:cNvSpPr txBox="1"/>
          <p:nvPr/>
        </p:nvSpPr>
        <p:spPr>
          <a:xfrm>
            <a:off x="9674055" y="2864224"/>
            <a:ext cx="1840785" cy="276999"/>
          </a:xfrm>
          <a:prstGeom prst="rect">
            <a:avLst/>
          </a:prstGeom>
          <a:noFill/>
        </p:spPr>
        <p:txBody>
          <a:bodyPr wrap="square" rtlCol="0">
            <a:spAutoFit/>
          </a:bodyPr>
          <a:lstStyle/>
          <a:p>
            <a:pPr algn="ctr"/>
            <a:r>
              <a:rPr lang="sv-SE" sz="1200" b="1" dirty="0">
                <a:solidFill>
                  <a:srgbClr val="18185C"/>
                </a:solidFill>
                <a:highlight>
                  <a:srgbClr val="FFFF00"/>
                </a:highlight>
                <a:latin typeface="Aptos SemiBold" panose="020B0004020202020204" pitchFamily="34" charset="0"/>
              </a:rPr>
              <a:t>Förnamn Efternamn</a:t>
            </a:r>
          </a:p>
        </p:txBody>
      </p:sp>
      <p:sp>
        <p:nvSpPr>
          <p:cNvPr id="5" name="textruta 4">
            <a:extLst>
              <a:ext uri="{FF2B5EF4-FFF2-40B4-BE49-F238E27FC236}">
                <a16:creationId xmlns:a16="http://schemas.microsoft.com/office/drawing/2014/main" id="{28F2D948-BAB9-C664-77D2-32B88A13F4C7}"/>
              </a:ext>
            </a:extLst>
          </p:cNvPr>
          <p:cNvSpPr txBox="1"/>
          <p:nvPr/>
        </p:nvSpPr>
        <p:spPr>
          <a:xfrm>
            <a:off x="8502855" y="5311933"/>
            <a:ext cx="1840785" cy="276999"/>
          </a:xfrm>
          <a:prstGeom prst="rect">
            <a:avLst/>
          </a:prstGeom>
          <a:noFill/>
        </p:spPr>
        <p:txBody>
          <a:bodyPr wrap="square" rtlCol="0">
            <a:spAutoFit/>
          </a:bodyPr>
          <a:lstStyle/>
          <a:p>
            <a:pPr algn="ctr"/>
            <a:r>
              <a:rPr lang="sv-SE" sz="1200" b="1" dirty="0">
                <a:solidFill>
                  <a:srgbClr val="18185C"/>
                </a:solidFill>
                <a:highlight>
                  <a:srgbClr val="FFFF00"/>
                </a:highlight>
                <a:latin typeface="Aptos SemiBold" panose="020B0004020202020204" pitchFamily="34" charset="0"/>
              </a:rPr>
              <a:t>Förnamn Efternamn</a:t>
            </a:r>
          </a:p>
        </p:txBody>
      </p:sp>
    </p:spTree>
    <p:extLst>
      <p:ext uri="{BB962C8B-B14F-4D97-AF65-F5344CB8AC3E}">
        <p14:creationId xmlns:p14="http://schemas.microsoft.com/office/powerpoint/2010/main" val="4007384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99CD8">
            <a:alpha val="6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24129" y="1552258"/>
            <a:ext cx="5268441" cy="495629"/>
          </a:xfrm>
        </p:spPr>
        <p:txBody>
          <a:bodyPr>
            <a:normAutofit fontScale="90000"/>
          </a:bodyPr>
          <a:lstStyle/>
          <a:p>
            <a:pPr algn="l"/>
            <a:r>
              <a:rPr lang="sv-SE" dirty="0">
                <a:solidFill>
                  <a:schemeClr val="bg1"/>
                </a:solidFill>
              </a:rPr>
              <a:t>A</a:t>
            </a:r>
            <a:r>
              <a:rPr dirty="0" err="1">
                <a:solidFill>
                  <a:schemeClr val="bg1"/>
                </a:solidFill>
              </a:rPr>
              <a:t>rbetsmiljörapport</a:t>
            </a:r>
            <a:r>
              <a:rPr lang="sv-SE" dirty="0">
                <a:solidFill>
                  <a:schemeClr val="bg1"/>
                </a:solidFill>
              </a:rPr>
              <a:t>en</a:t>
            </a:r>
            <a:r>
              <a:rPr dirty="0">
                <a:solidFill>
                  <a:schemeClr val="bg1"/>
                </a:solidFill>
              </a:rPr>
              <a:t> 2026</a:t>
            </a:r>
          </a:p>
        </p:txBody>
      </p:sp>
      <p:sp>
        <p:nvSpPr>
          <p:cNvPr id="4" name="Platshållare för innehåll 3">
            <a:extLst>
              <a:ext uri="{FF2B5EF4-FFF2-40B4-BE49-F238E27FC236}">
                <a16:creationId xmlns:a16="http://schemas.microsoft.com/office/drawing/2014/main" id="{896CD9C4-5D5E-43F2-FC04-8C6E6DEA58D9}"/>
              </a:ext>
            </a:extLst>
          </p:cNvPr>
          <p:cNvSpPr>
            <a:spLocks noGrp="1"/>
          </p:cNvSpPr>
          <p:nvPr>
            <p:ph idx="1"/>
          </p:nvPr>
        </p:nvSpPr>
        <p:spPr>
          <a:xfrm>
            <a:off x="924129" y="2150084"/>
            <a:ext cx="5437760" cy="4014332"/>
          </a:xfrm>
        </p:spPr>
        <p:txBody>
          <a:bodyPr/>
          <a:lstStyle/>
          <a:p>
            <a:pPr marL="0" indent="0">
              <a:spcBef>
                <a:spcPts val="0"/>
              </a:spcBef>
              <a:buNone/>
            </a:pPr>
            <a:r>
              <a:rPr lang="sv-SE" sz="2000" b="1" dirty="0">
                <a:solidFill>
                  <a:schemeClr val="tx1"/>
                </a:solidFill>
                <a:latin typeface="Aptos" panose="020B0004020202020204" pitchFamily="34" charset="0"/>
              </a:rPr>
              <a:t>22 765 medlemmar har svarat </a:t>
            </a:r>
            <a:r>
              <a:rPr lang="sv-SE" sz="2000" b="1" dirty="0">
                <a:solidFill>
                  <a:schemeClr val="tx1"/>
                </a:solidFill>
                <a:highlight>
                  <a:srgbClr val="FFFF00"/>
                </a:highlight>
                <a:latin typeface="Aptos" panose="020B0004020202020204" pitchFamily="34" charset="0"/>
              </a:rPr>
              <a:t>varav [X antal] </a:t>
            </a:r>
            <a:br>
              <a:rPr lang="sv-SE" sz="2000" b="1" dirty="0">
                <a:solidFill>
                  <a:schemeClr val="tx1"/>
                </a:solidFill>
                <a:highlight>
                  <a:srgbClr val="FFFF00"/>
                </a:highlight>
                <a:latin typeface="Aptos" panose="020B0004020202020204" pitchFamily="34" charset="0"/>
              </a:rPr>
            </a:br>
            <a:r>
              <a:rPr lang="sv-SE" sz="2000" b="1" dirty="0">
                <a:solidFill>
                  <a:schemeClr val="tx1"/>
                </a:solidFill>
                <a:highlight>
                  <a:srgbClr val="FFFF00"/>
                </a:highlight>
                <a:latin typeface="Aptos" panose="020B0004020202020204" pitchFamily="34" charset="0"/>
              </a:rPr>
              <a:t>från [lokala fackets namn]</a:t>
            </a:r>
            <a:r>
              <a:rPr lang="sv-SE" sz="2000" b="1" dirty="0">
                <a:solidFill>
                  <a:schemeClr val="tx1"/>
                </a:solidFill>
                <a:latin typeface="Aptos" panose="020B0004020202020204" pitchFamily="34" charset="0"/>
              </a:rPr>
              <a:t>.</a:t>
            </a:r>
          </a:p>
          <a:p>
            <a:pPr algn="ctr">
              <a:spcBef>
                <a:spcPts val="0"/>
              </a:spcBef>
            </a:pPr>
            <a:endParaRPr lang="sv-SE" sz="2000" dirty="0">
              <a:solidFill>
                <a:schemeClr val="tx1"/>
              </a:solidFill>
              <a:highlight>
                <a:srgbClr val="FFFF00"/>
              </a:highlight>
              <a:latin typeface="Aptos" panose="020B0004020202020204" pitchFamily="34" charset="0"/>
            </a:endParaRPr>
          </a:p>
          <a:p>
            <a:pPr marL="0" indent="0">
              <a:spcBef>
                <a:spcPts val="0"/>
              </a:spcBef>
              <a:buNone/>
            </a:pPr>
            <a:r>
              <a:rPr lang="sv-SE" sz="2000" dirty="0">
                <a:solidFill>
                  <a:schemeClr val="tx1"/>
                </a:solidFill>
                <a:latin typeface="Aptos" panose="020B0004020202020204" pitchFamily="34" charset="0"/>
              </a:rPr>
              <a:t>4 Delrapporter:</a:t>
            </a:r>
          </a:p>
          <a:p>
            <a:pPr marL="180000" indent="-180000">
              <a:lnSpc>
                <a:spcPct val="150000"/>
              </a:lnSpc>
              <a:spcBef>
                <a:spcPts val="0"/>
              </a:spcBef>
              <a:buFont typeface="Arial" panose="020B0604020202020204" pitchFamily="34" charset="0"/>
              <a:buChar char="•"/>
            </a:pPr>
            <a:r>
              <a:rPr lang="sv-SE" sz="2000" dirty="0">
                <a:solidFill>
                  <a:schemeClr val="tx1"/>
                </a:solidFill>
                <a:latin typeface="Aptos" panose="020B0004020202020204" pitchFamily="34" charset="0"/>
              </a:rPr>
              <a:t>Stress och arbetsbelastning</a:t>
            </a:r>
          </a:p>
          <a:p>
            <a:pPr marL="180000" indent="-180000">
              <a:lnSpc>
                <a:spcPct val="150000"/>
              </a:lnSpc>
              <a:spcBef>
                <a:spcPts val="0"/>
              </a:spcBef>
              <a:buFont typeface="Arial" panose="020B0604020202020204" pitchFamily="34" charset="0"/>
              <a:buChar char="•"/>
            </a:pPr>
            <a:r>
              <a:rPr lang="sv-SE" sz="2000" b="0" dirty="0">
                <a:solidFill>
                  <a:schemeClr val="tx1"/>
                </a:solidFill>
                <a:latin typeface="Aptos" panose="020B0004020202020204" pitchFamily="34" charset="0"/>
              </a:rPr>
              <a:t>Tystnadskultur</a:t>
            </a:r>
          </a:p>
          <a:p>
            <a:pPr marL="180000" indent="-180000">
              <a:lnSpc>
                <a:spcPct val="150000"/>
              </a:lnSpc>
              <a:spcBef>
                <a:spcPts val="0"/>
              </a:spcBef>
              <a:buFont typeface="Arial" panose="020B0604020202020204" pitchFamily="34" charset="0"/>
              <a:buChar char="•"/>
            </a:pPr>
            <a:r>
              <a:rPr lang="sv-SE" sz="2000" b="0" dirty="0">
                <a:solidFill>
                  <a:schemeClr val="tx1"/>
                </a:solidFill>
                <a:latin typeface="Aptos" panose="020B0004020202020204" pitchFamily="34" charset="0"/>
              </a:rPr>
              <a:t>Distansarbete</a:t>
            </a:r>
          </a:p>
          <a:p>
            <a:pPr marL="180000" indent="-180000">
              <a:lnSpc>
                <a:spcPct val="150000"/>
              </a:lnSpc>
              <a:spcBef>
                <a:spcPts val="0"/>
              </a:spcBef>
              <a:buFont typeface="Arial" panose="020B0604020202020204" pitchFamily="34" charset="0"/>
              <a:buChar char="•"/>
            </a:pPr>
            <a:r>
              <a:rPr lang="sv-SE" sz="2000" b="0" dirty="0">
                <a:solidFill>
                  <a:schemeClr val="tx1"/>
                </a:solidFill>
                <a:latin typeface="Aptos" panose="020B0004020202020204" pitchFamily="34" charset="0"/>
              </a:rPr>
              <a:t>Hot, våld och trakasserier</a:t>
            </a:r>
          </a:p>
          <a:p>
            <a:pPr>
              <a:spcBef>
                <a:spcPts val="0"/>
              </a:spcBef>
            </a:pPr>
            <a:endParaRPr lang="sv-SE" dirty="0">
              <a:solidFill>
                <a:schemeClr val="bg1"/>
              </a:solidFill>
              <a:latin typeface="Aptos" panose="020B0004020202020204" pitchFamily="34" charset="0"/>
            </a:endParaRPr>
          </a:p>
        </p:txBody>
      </p:sp>
      <p:pic>
        <p:nvPicPr>
          <p:cNvPr id="7" name="Bildobjekt 6">
            <a:extLst>
              <a:ext uri="{FF2B5EF4-FFF2-40B4-BE49-F238E27FC236}">
                <a16:creationId xmlns:a16="http://schemas.microsoft.com/office/drawing/2014/main" id="{513C1FA7-81E6-4344-01F6-82E77361C492}"/>
              </a:ext>
            </a:extLst>
          </p:cNvPr>
          <p:cNvPicPr>
            <a:picLocks noChangeAspect="1"/>
          </p:cNvPicPr>
          <p:nvPr/>
        </p:nvPicPr>
        <p:blipFill>
          <a:blip r:embed="rId2"/>
          <a:srcRect/>
          <a:stretch/>
        </p:blipFill>
        <p:spPr>
          <a:xfrm>
            <a:off x="9472067" y="3304886"/>
            <a:ext cx="1662430" cy="2352548"/>
          </a:xfrm>
          <a:prstGeom prst="rect">
            <a:avLst/>
          </a:prstGeom>
          <a:solidFill>
            <a:schemeClr val="bg1"/>
          </a:solidFill>
          <a:ln w="6350">
            <a:solidFill>
              <a:srgbClr val="000000"/>
            </a:solidFill>
          </a:ln>
        </p:spPr>
      </p:pic>
      <p:pic>
        <p:nvPicPr>
          <p:cNvPr id="8" name="Bildobjekt 7">
            <a:extLst>
              <a:ext uri="{FF2B5EF4-FFF2-40B4-BE49-F238E27FC236}">
                <a16:creationId xmlns:a16="http://schemas.microsoft.com/office/drawing/2014/main" id="{19D85924-E101-F506-6196-FAF510827DE6}"/>
              </a:ext>
            </a:extLst>
          </p:cNvPr>
          <p:cNvPicPr>
            <a:picLocks noChangeAspect="1"/>
          </p:cNvPicPr>
          <p:nvPr/>
        </p:nvPicPr>
        <p:blipFill>
          <a:blip r:embed="rId3"/>
          <a:srcRect/>
          <a:stretch/>
        </p:blipFill>
        <p:spPr>
          <a:xfrm>
            <a:off x="7512744" y="644135"/>
            <a:ext cx="1662430" cy="2352548"/>
          </a:xfrm>
          <a:prstGeom prst="rect">
            <a:avLst/>
          </a:prstGeom>
          <a:solidFill>
            <a:schemeClr val="bg1"/>
          </a:solidFill>
          <a:ln w="6350">
            <a:solidFill>
              <a:srgbClr val="000000"/>
            </a:solidFill>
          </a:ln>
        </p:spPr>
      </p:pic>
      <p:pic>
        <p:nvPicPr>
          <p:cNvPr id="9" name="Bildobjekt 8">
            <a:extLst>
              <a:ext uri="{FF2B5EF4-FFF2-40B4-BE49-F238E27FC236}">
                <a16:creationId xmlns:a16="http://schemas.microsoft.com/office/drawing/2014/main" id="{57010DA6-FAE9-A350-EBC1-8B3E35809D77}"/>
              </a:ext>
            </a:extLst>
          </p:cNvPr>
          <p:cNvPicPr>
            <a:picLocks noChangeAspect="1"/>
          </p:cNvPicPr>
          <p:nvPr/>
        </p:nvPicPr>
        <p:blipFill>
          <a:blip r:embed="rId4"/>
          <a:stretch>
            <a:fillRect/>
          </a:stretch>
        </p:blipFill>
        <p:spPr>
          <a:xfrm>
            <a:off x="7512744" y="3304886"/>
            <a:ext cx="1662430" cy="2352548"/>
          </a:xfrm>
          <a:prstGeom prst="rect">
            <a:avLst/>
          </a:prstGeom>
          <a:solidFill>
            <a:schemeClr val="bg1"/>
          </a:solidFill>
          <a:ln w="6350">
            <a:solidFill>
              <a:srgbClr val="000000"/>
            </a:solidFill>
          </a:ln>
        </p:spPr>
      </p:pic>
      <p:pic>
        <p:nvPicPr>
          <p:cNvPr id="10" name="Bildobjekt 9">
            <a:extLst>
              <a:ext uri="{FF2B5EF4-FFF2-40B4-BE49-F238E27FC236}">
                <a16:creationId xmlns:a16="http://schemas.microsoft.com/office/drawing/2014/main" id="{839A3D99-1148-6DC5-90C5-8ED8D2E5597A}"/>
              </a:ext>
            </a:extLst>
          </p:cNvPr>
          <p:cNvPicPr>
            <a:picLocks noChangeAspect="1"/>
          </p:cNvPicPr>
          <p:nvPr/>
        </p:nvPicPr>
        <p:blipFill>
          <a:blip r:embed="rId5"/>
          <a:srcRect/>
          <a:stretch/>
        </p:blipFill>
        <p:spPr>
          <a:xfrm>
            <a:off x="9472068" y="644135"/>
            <a:ext cx="1662430" cy="2352548"/>
          </a:xfrm>
          <a:prstGeom prst="rect">
            <a:avLst/>
          </a:prstGeom>
          <a:solidFill>
            <a:schemeClr val="bg1"/>
          </a:solidFill>
          <a:ln w="6350">
            <a:solidFill>
              <a:srgbClr val="000000"/>
            </a:solid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DA303E24-06C9-C498-0EA2-627C51D108F4}"/>
              </a:ext>
            </a:extLst>
          </p:cNvPr>
          <p:cNvSpPr>
            <a:spLocks noGrp="1"/>
          </p:cNvSpPr>
          <p:nvPr>
            <p:ph type="title"/>
          </p:nvPr>
        </p:nvSpPr>
        <p:spPr>
          <a:xfrm>
            <a:off x="1408569" y="1027305"/>
            <a:ext cx="10120854" cy="495629"/>
          </a:xfrm>
        </p:spPr>
        <p:txBody>
          <a:bodyPr/>
          <a:lstStyle/>
          <a:p>
            <a:r>
              <a:rPr lang="sv-SE" dirty="0"/>
              <a:t>Stress och ohållbart hög arbetsbelastning</a:t>
            </a:r>
            <a:r>
              <a:rPr lang="en-US" b="0" dirty="0"/>
              <a:t>​</a:t>
            </a:r>
            <a:endParaRPr lang="sv-SE" dirty="0"/>
          </a:p>
        </p:txBody>
      </p:sp>
      <p:sp>
        <p:nvSpPr>
          <p:cNvPr id="2" name="Platshållare för innehåll 1">
            <a:extLst>
              <a:ext uri="{FF2B5EF4-FFF2-40B4-BE49-F238E27FC236}">
                <a16:creationId xmlns:a16="http://schemas.microsoft.com/office/drawing/2014/main" id="{F50D9593-D32B-D44A-F387-7F6180693001}"/>
              </a:ext>
            </a:extLst>
          </p:cNvPr>
          <p:cNvSpPr>
            <a:spLocks noGrp="1"/>
          </p:cNvSpPr>
          <p:nvPr>
            <p:ph idx="1"/>
          </p:nvPr>
        </p:nvSpPr>
        <p:spPr/>
        <p:txBody>
          <a:bodyPr/>
          <a:lstStyle/>
          <a:p>
            <a:r>
              <a:rPr lang="sv-SE" dirty="0"/>
              <a:t>Hög stress och tung arbetsbelastning är norm bland våra medlemmar. </a:t>
            </a:r>
          </a:p>
          <a:p>
            <a:r>
              <a:rPr lang="sv-SE" dirty="0"/>
              <a:t>Det är inte ett problem hos individen, utan ett strukturellt arbetsmiljöproblem.</a:t>
            </a:r>
          </a:p>
          <a:p>
            <a:r>
              <a:rPr lang="sv-SE" dirty="0"/>
              <a:t>Därför krävs det strukturella förändringar i hur arbetet organiseras, styrs och bemannas för att skapa ett mer hållbart arbetsliv.</a:t>
            </a:r>
          </a:p>
        </p:txBody>
      </p:sp>
      <p:sp>
        <p:nvSpPr>
          <p:cNvPr id="3" name="Platshållare för innehåll 2">
            <a:extLst>
              <a:ext uri="{FF2B5EF4-FFF2-40B4-BE49-F238E27FC236}">
                <a16:creationId xmlns:a16="http://schemas.microsoft.com/office/drawing/2014/main" id="{C08D08A7-F0A6-5DE0-2E29-7FA32E03D169}"/>
              </a:ext>
            </a:extLst>
          </p:cNvPr>
          <p:cNvSpPr>
            <a:spLocks noGrp="1"/>
          </p:cNvSpPr>
          <p:nvPr>
            <p:ph idx="14"/>
          </p:nvPr>
        </p:nvSpPr>
        <p:spPr/>
        <p:txBody>
          <a:bodyPr/>
          <a:lstStyle/>
          <a:p>
            <a:pPr fontAlgn="base"/>
            <a:r>
              <a:rPr lang="sv-SE" b="1" dirty="0"/>
              <a:t>Konsekvenserna av stress</a:t>
            </a:r>
            <a:r>
              <a:rPr lang="en-US" dirty="0"/>
              <a:t>​</a:t>
            </a:r>
          </a:p>
          <a:p>
            <a:pPr marL="285750" lvl="0" indent="-285750" fontAlgn="base">
              <a:buFont typeface="Arial" panose="020B0604020202020204" pitchFamily="34" charset="0"/>
              <a:buChar char="•"/>
            </a:pPr>
            <a:r>
              <a:rPr lang="sv-SE" dirty="0"/>
              <a:t>Återhämtning prioriteras bort</a:t>
            </a:r>
            <a:r>
              <a:rPr lang="en-US" dirty="0"/>
              <a:t>​</a:t>
            </a:r>
          </a:p>
          <a:p>
            <a:pPr marL="285750" lvl="0" indent="-285750" fontAlgn="base">
              <a:buFont typeface="Arial" panose="020B0604020202020204" pitchFamily="34" charset="0"/>
              <a:buChar char="•"/>
            </a:pPr>
            <a:r>
              <a:rPr lang="sv-SE" dirty="0"/>
              <a:t>Hög arbetsbelastning normaliseras</a:t>
            </a:r>
            <a:r>
              <a:rPr lang="en-US" dirty="0"/>
              <a:t>​</a:t>
            </a:r>
          </a:p>
          <a:p>
            <a:pPr marL="285750" lvl="0" indent="-285750" fontAlgn="base">
              <a:buFont typeface="Arial" panose="020B0604020202020204" pitchFamily="34" charset="0"/>
              <a:buChar char="•"/>
            </a:pPr>
            <a:r>
              <a:rPr lang="sv-SE" dirty="0"/>
              <a:t>Ökad risk för långsiktig ohälsa</a:t>
            </a:r>
            <a:r>
              <a:rPr lang="en-US" dirty="0"/>
              <a:t>​</a:t>
            </a:r>
          </a:p>
        </p:txBody>
      </p:sp>
    </p:spTree>
    <p:extLst>
      <p:ext uri="{BB962C8B-B14F-4D97-AF65-F5344CB8AC3E}">
        <p14:creationId xmlns:p14="http://schemas.microsoft.com/office/powerpoint/2010/main" val="3656028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F9D1B3A3-AF00-5D1F-0007-510FA75AA9D1}"/>
              </a:ext>
            </a:extLst>
          </p:cNvPr>
          <p:cNvSpPr>
            <a:spLocks noGrp="1"/>
          </p:cNvSpPr>
          <p:nvPr>
            <p:ph type="title"/>
          </p:nvPr>
        </p:nvSpPr>
        <p:spPr/>
        <p:txBody>
          <a:bodyPr/>
          <a:lstStyle/>
          <a:p>
            <a:r>
              <a:rPr lang="sv-SE" dirty="0"/>
              <a:t>Hur stressade är vi?</a:t>
            </a:r>
          </a:p>
        </p:txBody>
      </p:sp>
    </p:spTree>
    <p:extLst>
      <p:ext uri="{BB962C8B-B14F-4D97-AF65-F5344CB8AC3E}">
        <p14:creationId xmlns:p14="http://schemas.microsoft.com/office/powerpoint/2010/main" val="3592891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097F1-05B7-EFF9-6021-1DE1AC31591E}"/>
            </a:ext>
          </a:extLst>
        </p:cNvPr>
        <p:cNvGrpSpPr/>
        <p:nvPr/>
      </p:nvGrpSpPr>
      <p:grpSpPr>
        <a:xfrm>
          <a:off x="0" y="0"/>
          <a:ext cx="0" cy="0"/>
          <a:chOff x="0" y="0"/>
          <a:chExt cx="0" cy="0"/>
        </a:xfrm>
      </p:grpSpPr>
      <p:sp>
        <p:nvSpPr>
          <p:cNvPr id="4" name="Rubrik 2">
            <a:extLst>
              <a:ext uri="{FF2B5EF4-FFF2-40B4-BE49-F238E27FC236}">
                <a16:creationId xmlns:a16="http://schemas.microsoft.com/office/drawing/2014/main" id="{4C740EAC-4CC0-82D0-7120-8C287392B370}"/>
              </a:ext>
            </a:extLst>
          </p:cNvPr>
          <p:cNvSpPr>
            <a:spLocks noGrp="1"/>
          </p:cNvSpPr>
          <p:nvPr>
            <p:ph type="title"/>
          </p:nvPr>
        </p:nvSpPr>
        <p:spPr>
          <a:xfrm>
            <a:off x="1408569" y="1064036"/>
            <a:ext cx="9691231" cy="495629"/>
          </a:xfrm>
        </p:spPr>
        <p:txBody>
          <a:bodyPr/>
          <a:lstStyle/>
          <a:p>
            <a:r>
              <a:rPr lang="sv-SE" sz="3200" dirty="0">
                <a:cs typeface="Segoe UI" panose="020B0502040204020203" pitchFamily="34" charset="0"/>
              </a:rPr>
              <a:t>Så svarade Fackförbundet STs medlemmar</a:t>
            </a:r>
          </a:p>
        </p:txBody>
      </p:sp>
      <p:graphicFrame>
        <p:nvGraphicFramePr>
          <p:cNvPr id="8" name="Diagram 7">
            <a:extLst>
              <a:ext uri="{FF2B5EF4-FFF2-40B4-BE49-F238E27FC236}">
                <a16:creationId xmlns:a16="http://schemas.microsoft.com/office/drawing/2014/main" id="{0D1BCB0B-41FC-0C18-2A5B-1F6B0C8AA3C6}"/>
              </a:ext>
            </a:extLst>
          </p:cNvPr>
          <p:cNvGraphicFramePr/>
          <p:nvPr>
            <p:extLst>
              <p:ext uri="{D42A27DB-BD31-4B8C-83A1-F6EECF244321}">
                <p14:modId xmlns:p14="http://schemas.microsoft.com/office/powerpoint/2010/main" val="1523243382"/>
              </p:ext>
            </p:extLst>
          </p:nvPr>
        </p:nvGraphicFramePr>
        <p:xfrm>
          <a:off x="1092200" y="2045616"/>
          <a:ext cx="3214623" cy="300187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iagram 10">
            <a:extLst>
              <a:ext uri="{FF2B5EF4-FFF2-40B4-BE49-F238E27FC236}">
                <a16:creationId xmlns:a16="http://schemas.microsoft.com/office/drawing/2014/main" id="{BCDCE9E8-D7D6-64DF-0D32-288908094FC0}"/>
              </a:ext>
            </a:extLst>
          </p:cNvPr>
          <p:cNvGraphicFramePr/>
          <p:nvPr>
            <p:extLst>
              <p:ext uri="{D42A27DB-BD31-4B8C-83A1-F6EECF244321}">
                <p14:modId xmlns:p14="http://schemas.microsoft.com/office/powerpoint/2010/main" val="2146922731"/>
              </p:ext>
            </p:extLst>
          </p:nvPr>
        </p:nvGraphicFramePr>
        <p:xfrm>
          <a:off x="4525772" y="2045616"/>
          <a:ext cx="3214623" cy="300187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iagram 13">
            <a:extLst>
              <a:ext uri="{FF2B5EF4-FFF2-40B4-BE49-F238E27FC236}">
                <a16:creationId xmlns:a16="http://schemas.microsoft.com/office/drawing/2014/main" id="{6BE0AA26-466A-8AEC-4E2C-BF8EF6898DC7}"/>
              </a:ext>
            </a:extLst>
          </p:cNvPr>
          <p:cNvGraphicFramePr/>
          <p:nvPr>
            <p:extLst>
              <p:ext uri="{D42A27DB-BD31-4B8C-83A1-F6EECF244321}">
                <p14:modId xmlns:p14="http://schemas.microsoft.com/office/powerpoint/2010/main" val="1394107832"/>
              </p:ext>
            </p:extLst>
          </p:nvPr>
        </p:nvGraphicFramePr>
        <p:xfrm>
          <a:off x="7959344" y="2045616"/>
          <a:ext cx="3214623" cy="3001871"/>
        </p:xfrm>
        <a:graphic>
          <a:graphicData uri="http://schemas.openxmlformats.org/drawingml/2006/chart">
            <c:chart xmlns:c="http://schemas.openxmlformats.org/drawingml/2006/chart" xmlns:r="http://schemas.openxmlformats.org/officeDocument/2006/relationships" r:id="rId5"/>
          </a:graphicData>
        </a:graphic>
      </p:graphicFrame>
      <p:sp>
        <p:nvSpPr>
          <p:cNvPr id="6" name="textruta 5">
            <a:extLst>
              <a:ext uri="{FF2B5EF4-FFF2-40B4-BE49-F238E27FC236}">
                <a16:creationId xmlns:a16="http://schemas.microsoft.com/office/drawing/2014/main" id="{9C48C5C9-AD80-D5C1-3FD9-E34CB16AFF8A}"/>
              </a:ext>
            </a:extLst>
          </p:cNvPr>
          <p:cNvSpPr txBox="1"/>
          <p:nvPr/>
        </p:nvSpPr>
        <p:spPr>
          <a:xfrm>
            <a:off x="1478787" y="5100867"/>
            <a:ext cx="2441448" cy="738664"/>
          </a:xfrm>
          <a:prstGeom prst="rect">
            <a:avLst/>
          </a:prstGeom>
          <a:noFill/>
        </p:spPr>
        <p:txBody>
          <a:bodyPr wrap="square" rtlCol="0">
            <a:spAutoFit/>
          </a:bodyPr>
          <a:lstStyle/>
          <a:p>
            <a:r>
              <a:rPr lang="sv-SE" sz="1400" dirty="0">
                <a:solidFill>
                  <a:srgbClr val="E279A4"/>
                </a:solidFill>
                <a:latin typeface="Aptos" panose="020B0004020202020204" pitchFamily="34" charset="0"/>
              </a:rPr>
              <a:t>■</a:t>
            </a:r>
            <a:r>
              <a:rPr lang="sv-SE" sz="1400" dirty="0">
                <a:latin typeface="Aptos" panose="020B0004020202020204" pitchFamily="34" charset="0"/>
              </a:rPr>
              <a:t> Ja</a:t>
            </a:r>
          </a:p>
          <a:p>
            <a:r>
              <a:rPr lang="sv-SE" sz="1400" dirty="0">
                <a:solidFill>
                  <a:srgbClr val="7FC3E8"/>
                </a:solidFill>
                <a:latin typeface="Aptos" panose="020B0004020202020204" pitchFamily="34" charset="0"/>
              </a:rPr>
              <a:t>■</a:t>
            </a:r>
            <a:r>
              <a:rPr lang="sv-SE" sz="1400" dirty="0">
                <a:latin typeface="Aptos" panose="020B0004020202020204" pitchFamily="34" charset="0"/>
              </a:rPr>
              <a:t> Nej</a:t>
            </a:r>
          </a:p>
          <a:p>
            <a:r>
              <a:rPr lang="sv-SE" sz="1400" dirty="0">
                <a:solidFill>
                  <a:srgbClr val="C1E6FB"/>
                </a:solidFill>
                <a:latin typeface="Aptos" panose="020B0004020202020204" pitchFamily="34" charset="0"/>
              </a:rPr>
              <a:t>■</a:t>
            </a:r>
            <a:r>
              <a:rPr lang="sv-SE" sz="1400" dirty="0">
                <a:latin typeface="Aptos" panose="020B0004020202020204" pitchFamily="34" charset="0"/>
              </a:rPr>
              <a:t> Vet ej</a:t>
            </a:r>
          </a:p>
        </p:txBody>
      </p:sp>
      <p:sp>
        <p:nvSpPr>
          <p:cNvPr id="9" name="textruta 8">
            <a:extLst>
              <a:ext uri="{FF2B5EF4-FFF2-40B4-BE49-F238E27FC236}">
                <a16:creationId xmlns:a16="http://schemas.microsoft.com/office/drawing/2014/main" id="{37E37EDD-D0AD-D239-D785-6386AB2ED8EF}"/>
              </a:ext>
            </a:extLst>
          </p:cNvPr>
          <p:cNvSpPr txBox="1"/>
          <p:nvPr/>
        </p:nvSpPr>
        <p:spPr>
          <a:xfrm>
            <a:off x="4912359" y="5100867"/>
            <a:ext cx="2441448" cy="954107"/>
          </a:xfrm>
          <a:prstGeom prst="rect">
            <a:avLst/>
          </a:prstGeom>
          <a:noFill/>
        </p:spPr>
        <p:txBody>
          <a:bodyPr wrap="square" rtlCol="0">
            <a:spAutoFit/>
          </a:bodyPr>
          <a:lstStyle/>
          <a:p>
            <a:r>
              <a:rPr lang="sv-SE" sz="1400" dirty="0">
                <a:solidFill>
                  <a:srgbClr val="7FC3E8"/>
                </a:solidFill>
                <a:latin typeface="Aptos" panose="020B0004020202020204" pitchFamily="34" charset="0"/>
              </a:rPr>
              <a:t>■</a:t>
            </a:r>
            <a:r>
              <a:rPr lang="sv-SE" sz="1400" dirty="0">
                <a:latin typeface="Aptos" panose="020B0004020202020204" pitchFamily="34" charset="0"/>
              </a:rPr>
              <a:t> Ja</a:t>
            </a:r>
          </a:p>
          <a:p>
            <a:r>
              <a:rPr lang="sv-SE" sz="1400" dirty="0">
                <a:solidFill>
                  <a:srgbClr val="E279A4"/>
                </a:solidFill>
                <a:latin typeface="Aptos" panose="020B0004020202020204" pitchFamily="34" charset="0"/>
              </a:rPr>
              <a:t>■</a:t>
            </a:r>
            <a:r>
              <a:rPr lang="sv-SE" sz="1400" dirty="0">
                <a:latin typeface="Aptos" panose="020B0004020202020204" pitchFamily="34" charset="0"/>
              </a:rPr>
              <a:t> Nej, </a:t>
            </a:r>
            <a:r>
              <a:rPr lang="sv-SE" sz="1400" dirty="0" err="1">
                <a:latin typeface="Aptos" panose="020B0004020202020204" pitchFamily="34" charset="0"/>
              </a:rPr>
              <a:t>pga</a:t>
            </a:r>
            <a:r>
              <a:rPr lang="sv-SE" sz="1400" dirty="0">
                <a:latin typeface="Aptos" panose="020B0004020202020204" pitchFamily="34" charset="0"/>
              </a:rPr>
              <a:t> för mycket stress</a:t>
            </a:r>
          </a:p>
          <a:p>
            <a:r>
              <a:rPr lang="sv-SE" sz="1400" dirty="0">
                <a:solidFill>
                  <a:srgbClr val="F2B4D2"/>
                </a:solidFill>
                <a:latin typeface="Aptos" panose="020B0004020202020204" pitchFamily="34" charset="0"/>
              </a:rPr>
              <a:t>■</a:t>
            </a:r>
            <a:r>
              <a:rPr lang="sv-SE" sz="1400" dirty="0">
                <a:latin typeface="Aptos" panose="020B0004020202020204" pitchFamily="34" charset="0"/>
              </a:rPr>
              <a:t> Nej, </a:t>
            </a:r>
            <a:r>
              <a:rPr lang="sv-SE" sz="1400" dirty="0" err="1">
                <a:latin typeface="Aptos" panose="020B0004020202020204" pitchFamily="34" charset="0"/>
              </a:rPr>
              <a:t>pga</a:t>
            </a:r>
            <a:r>
              <a:rPr lang="sv-SE" sz="1400" dirty="0">
                <a:latin typeface="Aptos" panose="020B0004020202020204" pitchFamily="34" charset="0"/>
              </a:rPr>
              <a:t> andra anledningar</a:t>
            </a:r>
          </a:p>
          <a:p>
            <a:r>
              <a:rPr lang="sv-SE" sz="1400" dirty="0">
                <a:solidFill>
                  <a:srgbClr val="C1E6FB"/>
                </a:solidFill>
                <a:latin typeface="Aptos" panose="020B0004020202020204" pitchFamily="34" charset="0"/>
              </a:rPr>
              <a:t>■</a:t>
            </a:r>
            <a:r>
              <a:rPr lang="sv-SE" sz="1400" dirty="0">
                <a:latin typeface="Aptos" panose="020B0004020202020204" pitchFamily="34" charset="0"/>
              </a:rPr>
              <a:t> Vet ej</a:t>
            </a:r>
          </a:p>
        </p:txBody>
      </p:sp>
      <p:sp>
        <p:nvSpPr>
          <p:cNvPr id="12" name="textruta 11">
            <a:extLst>
              <a:ext uri="{FF2B5EF4-FFF2-40B4-BE49-F238E27FC236}">
                <a16:creationId xmlns:a16="http://schemas.microsoft.com/office/drawing/2014/main" id="{B84421B0-2278-BB84-A1B5-D06E87166282}"/>
              </a:ext>
            </a:extLst>
          </p:cNvPr>
          <p:cNvSpPr txBox="1"/>
          <p:nvPr/>
        </p:nvSpPr>
        <p:spPr>
          <a:xfrm>
            <a:off x="8345931" y="5100867"/>
            <a:ext cx="2441448" cy="738664"/>
          </a:xfrm>
          <a:prstGeom prst="rect">
            <a:avLst/>
          </a:prstGeom>
          <a:noFill/>
        </p:spPr>
        <p:txBody>
          <a:bodyPr wrap="square" rtlCol="0">
            <a:spAutoFit/>
          </a:bodyPr>
          <a:lstStyle/>
          <a:p>
            <a:r>
              <a:rPr lang="sv-SE" sz="1400" dirty="0">
                <a:solidFill>
                  <a:srgbClr val="E279A4"/>
                </a:solidFill>
                <a:latin typeface="Aptos" panose="020B0004020202020204" pitchFamily="34" charset="0"/>
              </a:rPr>
              <a:t>■</a:t>
            </a:r>
            <a:r>
              <a:rPr lang="sv-SE" sz="1400" dirty="0">
                <a:solidFill>
                  <a:srgbClr val="18185C"/>
                </a:solidFill>
                <a:latin typeface="Aptos" panose="020B0004020202020204" pitchFamily="34" charset="0"/>
              </a:rPr>
              <a:t> </a:t>
            </a:r>
            <a:r>
              <a:rPr lang="sv-SE" sz="1400" dirty="0">
                <a:latin typeface="Aptos" panose="020B0004020202020204" pitchFamily="34" charset="0"/>
              </a:rPr>
              <a:t>Minst en gång i veckan</a:t>
            </a:r>
          </a:p>
          <a:p>
            <a:r>
              <a:rPr lang="sv-SE" sz="1400" dirty="0">
                <a:solidFill>
                  <a:srgbClr val="C1E6FB"/>
                </a:solidFill>
                <a:latin typeface="Aptos" panose="020B0004020202020204" pitchFamily="34" charset="0"/>
              </a:rPr>
              <a:t>■</a:t>
            </a:r>
            <a:r>
              <a:rPr lang="sv-SE" sz="1400" dirty="0">
                <a:latin typeface="Aptos" panose="020B0004020202020204" pitchFamily="34" charset="0"/>
              </a:rPr>
              <a:t> Mer sällan</a:t>
            </a:r>
          </a:p>
          <a:p>
            <a:r>
              <a:rPr lang="sv-SE" sz="1400" dirty="0">
                <a:solidFill>
                  <a:srgbClr val="7FC3E8"/>
                </a:solidFill>
                <a:latin typeface="Aptos" panose="020B0004020202020204" pitchFamily="34" charset="0"/>
              </a:rPr>
              <a:t>■</a:t>
            </a:r>
            <a:r>
              <a:rPr lang="sv-SE" sz="1400" dirty="0">
                <a:solidFill>
                  <a:srgbClr val="C1E6FB"/>
                </a:solidFill>
                <a:latin typeface="Aptos" panose="020B0004020202020204" pitchFamily="34" charset="0"/>
              </a:rPr>
              <a:t> </a:t>
            </a:r>
            <a:r>
              <a:rPr lang="sv-SE" sz="1400" dirty="0">
                <a:latin typeface="Aptos" panose="020B0004020202020204" pitchFamily="34" charset="0"/>
              </a:rPr>
              <a:t>Aldrig</a:t>
            </a:r>
          </a:p>
        </p:txBody>
      </p:sp>
    </p:spTree>
    <p:extLst>
      <p:ext uri="{BB962C8B-B14F-4D97-AF65-F5344CB8AC3E}">
        <p14:creationId xmlns:p14="http://schemas.microsoft.com/office/powerpoint/2010/main" val="521644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sv-SE" dirty="0"/>
              <a:t>Hur ser vår arbetsbelastning ut?</a:t>
            </a:r>
            <a:endParaRPr lang="sv-SE" b="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A5771-E818-750A-3098-4FA548AB3113}"/>
            </a:ext>
          </a:extLst>
        </p:cNvPr>
        <p:cNvGrpSpPr/>
        <p:nvPr/>
      </p:nvGrpSpPr>
      <p:grpSpPr>
        <a:xfrm>
          <a:off x="0" y="0"/>
          <a:ext cx="0" cy="0"/>
          <a:chOff x="0" y="0"/>
          <a:chExt cx="0" cy="0"/>
        </a:xfrm>
      </p:grpSpPr>
      <p:sp>
        <p:nvSpPr>
          <p:cNvPr id="4" name="Rubrik 2">
            <a:extLst>
              <a:ext uri="{FF2B5EF4-FFF2-40B4-BE49-F238E27FC236}">
                <a16:creationId xmlns:a16="http://schemas.microsoft.com/office/drawing/2014/main" id="{C24739C8-3BD0-A5BA-307E-30713C62AA09}"/>
              </a:ext>
            </a:extLst>
          </p:cNvPr>
          <p:cNvSpPr>
            <a:spLocks noGrp="1"/>
          </p:cNvSpPr>
          <p:nvPr>
            <p:ph type="title"/>
          </p:nvPr>
        </p:nvSpPr>
        <p:spPr>
          <a:xfrm>
            <a:off x="1408569" y="1027305"/>
            <a:ext cx="9753411" cy="495629"/>
          </a:xfrm>
        </p:spPr>
        <p:txBody>
          <a:bodyPr/>
          <a:lstStyle/>
          <a:p>
            <a:r>
              <a:rPr lang="sv-SE" dirty="0">
                <a:cs typeface="Segoe UI" panose="020B0502040204020203" pitchFamily="34" charset="0"/>
              </a:rPr>
              <a:t>Så svarade Fackförbundet STs medlemmar</a:t>
            </a:r>
          </a:p>
        </p:txBody>
      </p:sp>
      <p:pic>
        <p:nvPicPr>
          <p:cNvPr id="2" name="Bildobjekt 1">
            <a:extLst>
              <a:ext uri="{FF2B5EF4-FFF2-40B4-BE49-F238E27FC236}">
                <a16:creationId xmlns:a16="http://schemas.microsoft.com/office/drawing/2014/main" id="{4C701A0E-4BE6-6507-E026-31BB99DF108A}"/>
              </a:ext>
            </a:extLst>
          </p:cNvPr>
          <p:cNvPicPr>
            <a:picLocks noChangeAspect="1"/>
          </p:cNvPicPr>
          <p:nvPr/>
        </p:nvPicPr>
        <p:blipFill>
          <a:blip r:embed="rId2"/>
          <a:stretch>
            <a:fillRect/>
          </a:stretch>
        </p:blipFill>
        <p:spPr>
          <a:xfrm>
            <a:off x="0" y="0"/>
            <a:ext cx="540000" cy="6858000"/>
          </a:xfrm>
          <a:prstGeom prst="rect">
            <a:avLst/>
          </a:prstGeom>
        </p:spPr>
      </p:pic>
      <p:graphicFrame>
        <p:nvGraphicFramePr>
          <p:cNvPr id="6" name="Diagram 5">
            <a:extLst>
              <a:ext uri="{FF2B5EF4-FFF2-40B4-BE49-F238E27FC236}">
                <a16:creationId xmlns:a16="http://schemas.microsoft.com/office/drawing/2014/main" id="{13A6DDF9-206D-38B2-AD36-68C707CD1B0C}"/>
              </a:ext>
            </a:extLst>
          </p:cNvPr>
          <p:cNvGraphicFramePr/>
          <p:nvPr>
            <p:extLst>
              <p:ext uri="{D42A27DB-BD31-4B8C-83A1-F6EECF244321}">
                <p14:modId xmlns:p14="http://schemas.microsoft.com/office/powerpoint/2010/main" val="3764789079"/>
              </p:ext>
            </p:extLst>
          </p:nvPr>
        </p:nvGraphicFramePr>
        <p:xfrm>
          <a:off x="1408569" y="1522935"/>
          <a:ext cx="4858478" cy="335219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Diagram 7">
            <a:extLst>
              <a:ext uri="{FF2B5EF4-FFF2-40B4-BE49-F238E27FC236}">
                <a16:creationId xmlns:a16="http://schemas.microsoft.com/office/drawing/2014/main" id="{9E25B203-C0D0-01F9-3F10-2DCE75C16FCD}"/>
              </a:ext>
            </a:extLst>
          </p:cNvPr>
          <p:cNvGraphicFramePr/>
          <p:nvPr>
            <p:extLst>
              <p:ext uri="{D42A27DB-BD31-4B8C-83A1-F6EECF244321}">
                <p14:modId xmlns:p14="http://schemas.microsoft.com/office/powerpoint/2010/main" val="3011394292"/>
              </p:ext>
            </p:extLst>
          </p:nvPr>
        </p:nvGraphicFramePr>
        <p:xfrm>
          <a:off x="6267047" y="1522935"/>
          <a:ext cx="4858478" cy="3352194"/>
        </p:xfrm>
        <a:graphic>
          <a:graphicData uri="http://schemas.openxmlformats.org/drawingml/2006/chart">
            <c:chart xmlns:c="http://schemas.openxmlformats.org/drawingml/2006/chart" xmlns:r="http://schemas.openxmlformats.org/officeDocument/2006/relationships" r:id="rId4"/>
          </a:graphicData>
        </a:graphic>
      </p:graphicFrame>
      <p:sp>
        <p:nvSpPr>
          <p:cNvPr id="10" name="textruta 9">
            <a:extLst>
              <a:ext uri="{FF2B5EF4-FFF2-40B4-BE49-F238E27FC236}">
                <a16:creationId xmlns:a16="http://schemas.microsoft.com/office/drawing/2014/main" id="{C639BF90-195B-0BD7-4EF9-962996325FD1}"/>
              </a:ext>
            </a:extLst>
          </p:cNvPr>
          <p:cNvSpPr txBox="1"/>
          <p:nvPr/>
        </p:nvSpPr>
        <p:spPr>
          <a:xfrm>
            <a:off x="2544508" y="4875128"/>
            <a:ext cx="2557844" cy="1384995"/>
          </a:xfrm>
          <a:prstGeom prst="rect">
            <a:avLst/>
          </a:prstGeom>
          <a:noFill/>
        </p:spPr>
        <p:txBody>
          <a:bodyPr wrap="square" rtlCol="0">
            <a:spAutoFit/>
          </a:bodyPr>
          <a:lstStyle/>
          <a:p>
            <a:r>
              <a:rPr lang="sv-SE" sz="1400" dirty="0">
                <a:solidFill>
                  <a:srgbClr val="E279A4"/>
                </a:solidFill>
                <a:latin typeface="Aptos" panose="020B0004020202020204" pitchFamily="34" charset="0"/>
              </a:rPr>
              <a:t>■</a:t>
            </a:r>
            <a:r>
              <a:rPr lang="sv-SE" sz="1400" dirty="0">
                <a:latin typeface="Aptos" panose="020B0004020202020204" pitchFamily="34" charset="0"/>
              </a:rPr>
              <a:t> Mycket hög arbetsbelastning</a:t>
            </a:r>
          </a:p>
          <a:p>
            <a:r>
              <a:rPr lang="sv-SE" sz="1400" dirty="0">
                <a:solidFill>
                  <a:srgbClr val="F2B4D2"/>
                </a:solidFill>
                <a:latin typeface="Aptos" panose="020B0004020202020204" pitchFamily="34" charset="0"/>
              </a:rPr>
              <a:t>■</a:t>
            </a:r>
            <a:r>
              <a:rPr lang="sv-SE" sz="1400" dirty="0">
                <a:latin typeface="Aptos" panose="020B0004020202020204" pitchFamily="34" charset="0"/>
              </a:rPr>
              <a:t> Hög arbetsbelastning</a:t>
            </a:r>
          </a:p>
          <a:p>
            <a:r>
              <a:rPr lang="sv-SE" sz="1400" dirty="0">
                <a:solidFill>
                  <a:srgbClr val="C1E6FB"/>
                </a:solidFill>
                <a:latin typeface="Aptos" panose="020B0004020202020204" pitchFamily="34" charset="0"/>
              </a:rPr>
              <a:t>■</a:t>
            </a:r>
            <a:r>
              <a:rPr lang="sv-SE" sz="1400" dirty="0">
                <a:latin typeface="Aptos" panose="020B0004020202020204" pitchFamily="34" charset="0"/>
              </a:rPr>
              <a:t> Varken hög eller låg arbetsbelastning</a:t>
            </a:r>
            <a:endParaRPr lang="sv-SE" sz="1400" dirty="0">
              <a:solidFill>
                <a:srgbClr val="C4BFF9"/>
              </a:solidFill>
              <a:latin typeface="Aptos" panose="020B0004020202020204" pitchFamily="34" charset="0"/>
            </a:endParaRPr>
          </a:p>
          <a:p>
            <a:r>
              <a:rPr lang="sv-SE" sz="1400" dirty="0">
                <a:solidFill>
                  <a:srgbClr val="7FC3E8"/>
                </a:solidFill>
                <a:latin typeface="Aptos" panose="020B0004020202020204" pitchFamily="34" charset="0"/>
              </a:rPr>
              <a:t>■</a:t>
            </a:r>
            <a:r>
              <a:rPr lang="sv-SE" sz="1400" dirty="0">
                <a:latin typeface="Aptos" panose="020B0004020202020204" pitchFamily="34" charset="0"/>
              </a:rPr>
              <a:t> Låg eller mycket låg arbetsbelastning</a:t>
            </a:r>
          </a:p>
        </p:txBody>
      </p:sp>
      <p:sp>
        <p:nvSpPr>
          <p:cNvPr id="12" name="textruta 11">
            <a:extLst>
              <a:ext uri="{FF2B5EF4-FFF2-40B4-BE49-F238E27FC236}">
                <a16:creationId xmlns:a16="http://schemas.microsoft.com/office/drawing/2014/main" id="{7EBEF86D-287E-F7A0-1975-D0FDF68DC6A2}"/>
              </a:ext>
            </a:extLst>
          </p:cNvPr>
          <p:cNvSpPr txBox="1"/>
          <p:nvPr/>
        </p:nvSpPr>
        <p:spPr>
          <a:xfrm>
            <a:off x="7647183" y="4898014"/>
            <a:ext cx="2098206" cy="738664"/>
          </a:xfrm>
          <a:prstGeom prst="rect">
            <a:avLst/>
          </a:prstGeom>
          <a:noFill/>
          <a:ln>
            <a:noFill/>
          </a:ln>
        </p:spPr>
        <p:txBody>
          <a:bodyPr wrap="square" rtlCol="0">
            <a:spAutoFit/>
          </a:bodyPr>
          <a:lstStyle/>
          <a:p>
            <a:r>
              <a:rPr lang="sv-SE" sz="1400" dirty="0">
                <a:solidFill>
                  <a:srgbClr val="E279A4"/>
                </a:solidFill>
                <a:latin typeface="Aptos" panose="020B0004020202020204" pitchFamily="34" charset="0"/>
              </a:rPr>
              <a:t>■</a:t>
            </a:r>
            <a:r>
              <a:rPr lang="sv-SE" sz="1400" dirty="0">
                <a:solidFill>
                  <a:srgbClr val="18185C"/>
                </a:solidFill>
                <a:latin typeface="Aptos" panose="020B0004020202020204" pitchFamily="34" charset="0"/>
              </a:rPr>
              <a:t> </a:t>
            </a:r>
            <a:r>
              <a:rPr lang="sv-SE" sz="1400" dirty="0">
                <a:latin typeface="Aptos" panose="020B0004020202020204" pitchFamily="34" charset="0"/>
              </a:rPr>
              <a:t>Minst en gång i veckan</a:t>
            </a:r>
          </a:p>
          <a:p>
            <a:r>
              <a:rPr lang="sv-SE" sz="1400" dirty="0">
                <a:solidFill>
                  <a:srgbClr val="C1E6FB"/>
                </a:solidFill>
                <a:latin typeface="Aptos" panose="020B0004020202020204" pitchFamily="34" charset="0"/>
              </a:rPr>
              <a:t>■</a:t>
            </a:r>
            <a:r>
              <a:rPr lang="sv-SE" sz="1400" dirty="0">
                <a:latin typeface="Aptos" panose="020B0004020202020204" pitchFamily="34" charset="0"/>
              </a:rPr>
              <a:t> Mer sällan</a:t>
            </a:r>
          </a:p>
          <a:p>
            <a:r>
              <a:rPr lang="sv-SE" sz="1400" dirty="0">
                <a:solidFill>
                  <a:srgbClr val="7FC3E8"/>
                </a:solidFill>
                <a:latin typeface="Aptos" panose="020B0004020202020204" pitchFamily="34" charset="0"/>
              </a:rPr>
              <a:t>■</a:t>
            </a:r>
            <a:r>
              <a:rPr lang="sv-SE" sz="1400" dirty="0">
                <a:solidFill>
                  <a:srgbClr val="C1E6FB"/>
                </a:solidFill>
                <a:latin typeface="Aptos" panose="020B0004020202020204" pitchFamily="34" charset="0"/>
              </a:rPr>
              <a:t> </a:t>
            </a:r>
            <a:r>
              <a:rPr lang="sv-SE" sz="1400" dirty="0">
                <a:latin typeface="Aptos" panose="020B0004020202020204" pitchFamily="34" charset="0"/>
              </a:rPr>
              <a:t>Aldrig</a:t>
            </a:r>
          </a:p>
        </p:txBody>
      </p:sp>
    </p:spTree>
    <p:extLst>
      <p:ext uri="{BB962C8B-B14F-4D97-AF65-F5344CB8AC3E}">
        <p14:creationId xmlns:p14="http://schemas.microsoft.com/office/powerpoint/2010/main" val="2320345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2E70E62D-48AF-E4B2-131C-F35E089C7139}"/>
              </a:ext>
            </a:extLst>
          </p:cNvPr>
          <p:cNvSpPr>
            <a:spLocks noGrp="1"/>
          </p:cNvSpPr>
          <p:nvPr>
            <p:ph type="title"/>
          </p:nvPr>
        </p:nvSpPr>
        <p:spPr/>
        <p:txBody>
          <a:bodyPr/>
          <a:lstStyle/>
          <a:p>
            <a:r>
              <a:rPr lang="sv-SE" dirty="0"/>
              <a:t>Varför är vi stressade?</a:t>
            </a:r>
          </a:p>
        </p:txBody>
      </p:sp>
    </p:spTree>
    <p:extLst>
      <p:ext uri="{BB962C8B-B14F-4D97-AF65-F5344CB8AC3E}">
        <p14:creationId xmlns:p14="http://schemas.microsoft.com/office/powerpoint/2010/main" val="1262882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C984643-5777-8968-68F3-519638C8142C}"/>
              </a:ext>
            </a:extLst>
          </p:cNvPr>
          <p:cNvSpPr>
            <a:spLocks noGrp="1"/>
          </p:cNvSpPr>
          <p:nvPr>
            <p:ph type="title"/>
          </p:nvPr>
        </p:nvSpPr>
        <p:spPr>
          <a:xfrm>
            <a:off x="1408569" y="1027305"/>
            <a:ext cx="10121444" cy="495629"/>
          </a:xfrm>
        </p:spPr>
        <p:txBody>
          <a:bodyPr/>
          <a:lstStyle/>
          <a:p>
            <a:r>
              <a:rPr lang="sv-SE" dirty="0">
                <a:cs typeface="Segoe UI" panose="020B0502040204020203" pitchFamily="34" charset="0"/>
              </a:rPr>
              <a:t>Så svarade Fackförbundet STs medlemmar</a:t>
            </a:r>
            <a:endParaRPr lang="sv-SE" dirty="0"/>
          </a:p>
        </p:txBody>
      </p:sp>
      <p:graphicFrame>
        <p:nvGraphicFramePr>
          <p:cNvPr id="6" name="Platshållare för innehåll 5">
            <a:extLst>
              <a:ext uri="{FF2B5EF4-FFF2-40B4-BE49-F238E27FC236}">
                <a16:creationId xmlns:a16="http://schemas.microsoft.com/office/drawing/2014/main" id="{15EEC500-DBF4-8F64-0D08-355844BEFE27}"/>
              </a:ext>
            </a:extLst>
          </p:cNvPr>
          <p:cNvGraphicFramePr>
            <a:graphicFrameLocks noGrp="1"/>
          </p:cNvGraphicFramePr>
          <p:nvPr>
            <p:ph idx="14"/>
            <p:extLst>
              <p:ext uri="{D42A27DB-BD31-4B8C-83A1-F6EECF244321}">
                <p14:modId xmlns:p14="http://schemas.microsoft.com/office/powerpoint/2010/main" val="2599132202"/>
              </p:ext>
            </p:extLst>
          </p:nvPr>
        </p:nvGraphicFramePr>
        <p:xfrm>
          <a:off x="6745288" y="1857375"/>
          <a:ext cx="4784725" cy="401478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Platshållare för innehåll 7">
            <a:extLst>
              <a:ext uri="{FF2B5EF4-FFF2-40B4-BE49-F238E27FC236}">
                <a16:creationId xmlns:a16="http://schemas.microsoft.com/office/drawing/2014/main" id="{B6CE65D5-798B-A70A-0B95-8B897B53CD57}"/>
              </a:ext>
            </a:extLst>
          </p:cNvPr>
          <p:cNvGraphicFramePr>
            <a:graphicFrameLocks noGrp="1"/>
          </p:cNvGraphicFramePr>
          <p:nvPr>
            <p:ph idx="1"/>
            <p:extLst>
              <p:ext uri="{D42A27DB-BD31-4B8C-83A1-F6EECF244321}">
                <p14:modId xmlns:p14="http://schemas.microsoft.com/office/powerpoint/2010/main" val="1706078595"/>
              </p:ext>
            </p:extLst>
          </p:nvPr>
        </p:nvGraphicFramePr>
        <p:xfrm>
          <a:off x="1408113" y="1857375"/>
          <a:ext cx="4784725" cy="401478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793351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4D23E2B-401B-14FA-B012-A9663651D835}"/>
              </a:ext>
            </a:extLst>
          </p:cNvPr>
          <p:cNvSpPr>
            <a:spLocks noGrp="1"/>
          </p:cNvSpPr>
          <p:nvPr>
            <p:ph type="title"/>
          </p:nvPr>
        </p:nvSpPr>
        <p:spPr/>
        <p:txBody>
          <a:bodyPr/>
          <a:lstStyle/>
          <a:p>
            <a:r>
              <a:rPr lang="sv-SE" dirty="0"/>
              <a:t>Hur påverkas välmåendet?</a:t>
            </a:r>
          </a:p>
        </p:txBody>
      </p:sp>
    </p:spTree>
    <p:extLst>
      <p:ext uri="{BB962C8B-B14F-4D97-AF65-F5344CB8AC3E}">
        <p14:creationId xmlns:p14="http://schemas.microsoft.com/office/powerpoint/2010/main" val="2256496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6BC26DC-B0F0-60DA-D816-0C3125B02B93}"/>
              </a:ext>
            </a:extLst>
          </p:cNvPr>
          <p:cNvSpPr>
            <a:spLocks noGrp="1"/>
          </p:cNvSpPr>
          <p:nvPr>
            <p:ph type="title"/>
          </p:nvPr>
        </p:nvSpPr>
        <p:spPr>
          <a:xfrm>
            <a:off x="1408569" y="1027305"/>
            <a:ext cx="9765398" cy="495629"/>
          </a:xfrm>
        </p:spPr>
        <p:txBody>
          <a:bodyPr/>
          <a:lstStyle/>
          <a:p>
            <a:r>
              <a:rPr lang="sv-SE" dirty="0">
                <a:cs typeface="Segoe UI" panose="020B0502040204020203" pitchFamily="34" charset="0"/>
              </a:rPr>
              <a:t>Så svarade Fackförbundet STs medlemmar</a:t>
            </a:r>
            <a:endParaRPr lang="sv-SE" dirty="0"/>
          </a:p>
        </p:txBody>
      </p:sp>
      <p:graphicFrame>
        <p:nvGraphicFramePr>
          <p:cNvPr id="6" name="Diagram 5">
            <a:extLst>
              <a:ext uri="{FF2B5EF4-FFF2-40B4-BE49-F238E27FC236}">
                <a16:creationId xmlns:a16="http://schemas.microsoft.com/office/drawing/2014/main" id="{BF21CAE2-D2A1-A63B-5AC2-927B8E210168}"/>
              </a:ext>
            </a:extLst>
          </p:cNvPr>
          <p:cNvGraphicFramePr/>
          <p:nvPr>
            <p:extLst>
              <p:ext uri="{D42A27DB-BD31-4B8C-83A1-F6EECF244321}">
                <p14:modId xmlns:p14="http://schemas.microsoft.com/office/powerpoint/2010/main" val="947384373"/>
              </p:ext>
            </p:extLst>
          </p:nvPr>
        </p:nvGraphicFramePr>
        <p:xfrm>
          <a:off x="1092200" y="2045616"/>
          <a:ext cx="3214623" cy="300187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Diagram 7">
            <a:extLst>
              <a:ext uri="{FF2B5EF4-FFF2-40B4-BE49-F238E27FC236}">
                <a16:creationId xmlns:a16="http://schemas.microsoft.com/office/drawing/2014/main" id="{7901365E-A5BD-12EE-761D-22C675734D1C}"/>
              </a:ext>
            </a:extLst>
          </p:cNvPr>
          <p:cNvGraphicFramePr/>
          <p:nvPr>
            <p:extLst>
              <p:ext uri="{D42A27DB-BD31-4B8C-83A1-F6EECF244321}">
                <p14:modId xmlns:p14="http://schemas.microsoft.com/office/powerpoint/2010/main" val="3708006766"/>
              </p:ext>
            </p:extLst>
          </p:nvPr>
        </p:nvGraphicFramePr>
        <p:xfrm>
          <a:off x="4525772" y="2045616"/>
          <a:ext cx="3214623" cy="300187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Diagram 9">
            <a:extLst>
              <a:ext uri="{FF2B5EF4-FFF2-40B4-BE49-F238E27FC236}">
                <a16:creationId xmlns:a16="http://schemas.microsoft.com/office/drawing/2014/main" id="{42FF599A-CFFA-C48B-844B-2982B4BEB825}"/>
              </a:ext>
            </a:extLst>
          </p:cNvPr>
          <p:cNvGraphicFramePr/>
          <p:nvPr>
            <p:extLst>
              <p:ext uri="{D42A27DB-BD31-4B8C-83A1-F6EECF244321}">
                <p14:modId xmlns:p14="http://schemas.microsoft.com/office/powerpoint/2010/main" val="610807386"/>
              </p:ext>
            </p:extLst>
          </p:nvPr>
        </p:nvGraphicFramePr>
        <p:xfrm>
          <a:off x="7959344" y="2045616"/>
          <a:ext cx="3214623" cy="3001871"/>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ruta 11">
            <a:extLst>
              <a:ext uri="{FF2B5EF4-FFF2-40B4-BE49-F238E27FC236}">
                <a16:creationId xmlns:a16="http://schemas.microsoft.com/office/drawing/2014/main" id="{630BB03C-60AC-9F1B-0BAD-00EA36336883}"/>
              </a:ext>
            </a:extLst>
          </p:cNvPr>
          <p:cNvSpPr txBox="1"/>
          <p:nvPr/>
        </p:nvSpPr>
        <p:spPr>
          <a:xfrm>
            <a:off x="1478787" y="5100867"/>
            <a:ext cx="2441448" cy="523220"/>
          </a:xfrm>
          <a:prstGeom prst="rect">
            <a:avLst/>
          </a:prstGeom>
          <a:noFill/>
        </p:spPr>
        <p:txBody>
          <a:bodyPr wrap="square" rtlCol="0">
            <a:spAutoFit/>
          </a:bodyPr>
          <a:lstStyle/>
          <a:p>
            <a:r>
              <a:rPr lang="sv-SE" sz="1400" dirty="0">
                <a:solidFill>
                  <a:srgbClr val="E279A4"/>
                </a:solidFill>
                <a:latin typeface="Aptos" panose="020B0004020202020204" pitchFamily="34" charset="0"/>
              </a:rPr>
              <a:t>■</a:t>
            </a:r>
            <a:r>
              <a:rPr lang="sv-SE" sz="1400" dirty="0">
                <a:latin typeface="Aptos" panose="020B0004020202020204" pitchFamily="34" charset="0"/>
              </a:rPr>
              <a:t> Ja</a:t>
            </a:r>
          </a:p>
          <a:p>
            <a:r>
              <a:rPr lang="sv-SE" sz="1400" dirty="0">
                <a:solidFill>
                  <a:srgbClr val="7FC3E8"/>
                </a:solidFill>
                <a:latin typeface="Aptos" panose="020B0004020202020204" pitchFamily="34" charset="0"/>
              </a:rPr>
              <a:t>■</a:t>
            </a:r>
            <a:r>
              <a:rPr lang="sv-SE" sz="1400" dirty="0">
                <a:latin typeface="Aptos" panose="020B0004020202020204" pitchFamily="34" charset="0"/>
              </a:rPr>
              <a:t> Nej</a:t>
            </a:r>
          </a:p>
        </p:txBody>
      </p:sp>
      <p:sp>
        <p:nvSpPr>
          <p:cNvPr id="18" name="textruta 17">
            <a:extLst>
              <a:ext uri="{FF2B5EF4-FFF2-40B4-BE49-F238E27FC236}">
                <a16:creationId xmlns:a16="http://schemas.microsoft.com/office/drawing/2014/main" id="{356F2320-D863-7705-1E43-613D3C72E922}"/>
              </a:ext>
            </a:extLst>
          </p:cNvPr>
          <p:cNvSpPr txBox="1"/>
          <p:nvPr/>
        </p:nvSpPr>
        <p:spPr>
          <a:xfrm>
            <a:off x="6875780" y="5147033"/>
            <a:ext cx="2441448" cy="954107"/>
          </a:xfrm>
          <a:prstGeom prst="rect">
            <a:avLst/>
          </a:prstGeom>
          <a:noFill/>
        </p:spPr>
        <p:txBody>
          <a:bodyPr wrap="square" rtlCol="0">
            <a:spAutoFit/>
          </a:bodyPr>
          <a:lstStyle/>
          <a:p>
            <a:r>
              <a:rPr lang="sv-SE" sz="1400" dirty="0">
                <a:solidFill>
                  <a:srgbClr val="E279A4"/>
                </a:solidFill>
                <a:latin typeface="Aptos" panose="020B0004020202020204" pitchFamily="34" charset="0"/>
              </a:rPr>
              <a:t>■</a:t>
            </a:r>
            <a:r>
              <a:rPr lang="sv-SE" sz="1400" dirty="0">
                <a:latin typeface="Aptos" panose="020B0004020202020204" pitchFamily="34" charset="0"/>
              </a:rPr>
              <a:t> Minst en gång i veckan</a:t>
            </a:r>
          </a:p>
          <a:p>
            <a:r>
              <a:rPr lang="sv-SE" sz="1400" dirty="0">
                <a:solidFill>
                  <a:srgbClr val="F2B4D2"/>
                </a:solidFill>
                <a:latin typeface="Aptos" panose="020B0004020202020204" pitchFamily="34" charset="0"/>
              </a:rPr>
              <a:t>■</a:t>
            </a:r>
            <a:r>
              <a:rPr lang="sv-SE" sz="1400" dirty="0">
                <a:latin typeface="Aptos" panose="020B0004020202020204" pitchFamily="34" charset="0"/>
              </a:rPr>
              <a:t> Minst en gång i månaden</a:t>
            </a:r>
          </a:p>
          <a:p>
            <a:r>
              <a:rPr lang="sv-SE" sz="1400" dirty="0">
                <a:solidFill>
                  <a:srgbClr val="C1E6FB"/>
                </a:solidFill>
                <a:latin typeface="Aptos" panose="020B0004020202020204" pitchFamily="34" charset="0"/>
              </a:rPr>
              <a:t>■</a:t>
            </a:r>
            <a:r>
              <a:rPr lang="sv-SE" sz="1400" dirty="0">
                <a:latin typeface="Aptos" panose="020B0004020202020204" pitchFamily="34" charset="0"/>
              </a:rPr>
              <a:t> Mer sällan</a:t>
            </a:r>
          </a:p>
          <a:p>
            <a:r>
              <a:rPr lang="sv-SE" sz="1400" dirty="0">
                <a:solidFill>
                  <a:srgbClr val="7FC3E8"/>
                </a:solidFill>
                <a:latin typeface="Aptos" panose="020B0004020202020204" pitchFamily="34" charset="0"/>
              </a:rPr>
              <a:t>■</a:t>
            </a:r>
            <a:r>
              <a:rPr lang="sv-SE" sz="1400" dirty="0">
                <a:latin typeface="Aptos" panose="020B0004020202020204" pitchFamily="34" charset="0"/>
              </a:rPr>
              <a:t> Aldrig</a:t>
            </a:r>
          </a:p>
        </p:txBody>
      </p:sp>
      <p:sp>
        <p:nvSpPr>
          <p:cNvPr id="20" name="textruta 19">
            <a:extLst>
              <a:ext uri="{FF2B5EF4-FFF2-40B4-BE49-F238E27FC236}">
                <a16:creationId xmlns:a16="http://schemas.microsoft.com/office/drawing/2014/main" id="{41A3A286-EFB3-5C28-6EEB-2EB65B9B5C7B}"/>
              </a:ext>
            </a:extLst>
          </p:cNvPr>
          <p:cNvSpPr txBox="1"/>
          <p:nvPr/>
        </p:nvSpPr>
        <p:spPr>
          <a:xfrm>
            <a:off x="482091" y="6527724"/>
            <a:ext cx="2441448" cy="261610"/>
          </a:xfrm>
          <a:prstGeom prst="rect">
            <a:avLst/>
          </a:prstGeom>
          <a:noFill/>
        </p:spPr>
        <p:txBody>
          <a:bodyPr wrap="square">
            <a:spAutoFit/>
          </a:bodyPr>
          <a:lstStyle/>
          <a:p>
            <a:pPr algn="ctr"/>
            <a:r>
              <a:rPr lang="sv-SE" sz="1100" i="1" dirty="0">
                <a:latin typeface="Aptos" panose="020B0004020202020204" pitchFamily="34" charset="0"/>
              </a:rPr>
              <a:t>*Från sjukdom, skada, operation</a:t>
            </a:r>
          </a:p>
        </p:txBody>
      </p:sp>
    </p:spTree>
    <p:extLst>
      <p:ext uri="{BB962C8B-B14F-4D97-AF65-F5344CB8AC3E}">
        <p14:creationId xmlns:p14="http://schemas.microsoft.com/office/powerpoint/2010/main" val="8441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905F3C39-09F8-E085-A053-8FD41F6CAEB0}"/>
              </a:ext>
            </a:extLst>
          </p:cNvPr>
          <p:cNvSpPr>
            <a:spLocks noGrp="1"/>
          </p:cNvSpPr>
          <p:nvPr>
            <p:ph type="title"/>
          </p:nvPr>
        </p:nvSpPr>
        <p:spPr/>
        <p:txBody>
          <a:bodyPr/>
          <a:lstStyle/>
          <a:p>
            <a:r>
              <a:rPr lang="sv-SE" dirty="0"/>
              <a:t>Vad behöver vi förändra?</a:t>
            </a:r>
          </a:p>
        </p:txBody>
      </p:sp>
    </p:spTree>
    <p:extLst>
      <p:ext uri="{BB962C8B-B14F-4D97-AF65-F5344CB8AC3E}">
        <p14:creationId xmlns:p14="http://schemas.microsoft.com/office/powerpoint/2010/main" val="4139827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a:extLst>
              <a:ext uri="{FF2B5EF4-FFF2-40B4-BE49-F238E27FC236}">
                <a16:creationId xmlns:a16="http://schemas.microsoft.com/office/drawing/2014/main" id="{A5C01696-8D47-18DF-8F0D-393F3F04141B}"/>
              </a:ext>
            </a:extLst>
          </p:cNvPr>
          <p:cNvSpPr>
            <a:spLocks noGrp="1"/>
          </p:cNvSpPr>
          <p:nvPr>
            <p:ph type="title"/>
          </p:nvPr>
        </p:nvSpPr>
        <p:spPr>
          <a:xfrm>
            <a:off x="1408569" y="1027305"/>
            <a:ext cx="9856331" cy="495629"/>
          </a:xfrm>
        </p:spPr>
        <p:txBody>
          <a:bodyPr/>
          <a:lstStyle/>
          <a:p>
            <a:r>
              <a:rPr lang="sv-SE" dirty="0"/>
              <a:t>Det här driver Fackförbundet ST</a:t>
            </a:r>
          </a:p>
        </p:txBody>
      </p:sp>
      <p:sp>
        <p:nvSpPr>
          <p:cNvPr id="11" name="Platshållare för innehåll 7">
            <a:extLst>
              <a:ext uri="{FF2B5EF4-FFF2-40B4-BE49-F238E27FC236}">
                <a16:creationId xmlns:a16="http://schemas.microsoft.com/office/drawing/2014/main" id="{AB589DF6-47BC-35BE-D654-ECFF8067F24F}"/>
              </a:ext>
            </a:extLst>
          </p:cNvPr>
          <p:cNvSpPr>
            <a:spLocks noGrp="1"/>
          </p:cNvSpPr>
          <p:nvPr>
            <p:ph idx="1"/>
          </p:nvPr>
        </p:nvSpPr>
        <p:spPr>
          <a:xfrm>
            <a:off x="1408569" y="2193032"/>
            <a:ext cx="4784001" cy="3679283"/>
          </a:xfrm>
        </p:spPr>
        <p:txBody>
          <a:bodyPr/>
          <a:lstStyle/>
          <a:p>
            <a:pPr marL="457200" indent="-457200">
              <a:buFont typeface="+mj-lt"/>
              <a:buAutoNum type="arabicPeriod"/>
            </a:pPr>
            <a:r>
              <a:rPr lang="sv-SE" sz="1200" dirty="0"/>
              <a:t>Resurstilldelningen ska anpassas så att den speglar uppdragets omfattning och komplexitet.</a:t>
            </a:r>
          </a:p>
          <a:p>
            <a:pPr marL="457200" indent="-457200">
              <a:buFont typeface="+mj-lt"/>
              <a:buAutoNum type="arabicPeriod"/>
            </a:pPr>
            <a:r>
              <a:rPr lang="sv-SE" sz="1200" dirty="0"/>
              <a:t>Säkerställ tydliga prioriteringar i verksamheten så att arbetsuppgifter kan väljas bort eller omfördelas när resurser saknas.</a:t>
            </a:r>
          </a:p>
          <a:p>
            <a:pPr marL="457200" indent="-457200">
              <a:buFont typeface="+mj-lt"/>
              <a:buAutoNum type="arabicPeriod"/>
            </a:pPr>
            <a:r>
              <a:rPr lang="sv-SE" sz="1200" dirty="0"/>
              <a:t>Inför AI och digitala system i samverkan med medarbetare och fackliga företrädare så att tekniken bidrar till minskad arbetsbelastning och inte ökar krav och tempo.</a:t>
            </a:r>
          </a:p>
          <a:p>
            <a:pPr marL="457200" indent="-457200">
              <a:buFont typeface="+mj-lt"/>
              <a:buAutoNum type="arabicPeriod"/>
            </a:pPr>
            <a:r>
              <a:rPr lang="sv-SE" sz="1200" dirty="0"/>
              <a:t>Säkerställ att alla medarbetare får relevant utbildning och kompetensutveckling i samband med digitalisering, vilket är avgörande för att säkra statens långsiktiga kompetensförsörjning.</a:t>
            </a:r>
          </a:p>
          <a:p>
            <a:pPr marL="457200" indent="-457200">
              <a:buFont typeface="+mj-lt"/>
              <a:buAutoNum type="arabicPeriod"/>
            </a:pPr>
            <a:r>
              <a:rPr lang="sv-SE" sz="1200" dirty="0"/>
              <a:t>Genomför konsekvensanalyser av arbetsmiljön innan ny teknik och nya arbetssätt införs, i samverkan med facket.</a:t>
            </a:r>
          </a:p>
        </p:txBody>
      </p:sp>
      <p:sp>
        <p:nvSpPr>
          <p:cNvPr id="12" name="Platshållare för innehåll 8">
            <a:extLst>
              <a:ext uri="{FF2B5EF4-FFF2-40B4-BE49-F238E27FC236}">
                <a16:creationId xmlns:a16="http://schemas.microsoft.com/office/drawing/2014/main" id="{7ECD1024-FA1A-3581-59E2-205AD2288C34}"/>
              </a:ext>
            </a:extLst>
          </p:cNvPr>
          <p:cNvSpPr>
            <a:spLocks noGrp="1"/>
          </p:cNvSpPr>
          <p:nvPr>
            <p:ph idx="14"/>
          </p:nvPr>
        </p:nvSpPr>
        <p:spPr>
          <a:xfrm>
            <a:off x="6745422" y="2088816"/>
            <a:ext cx="4784001" cy="3783499"/>
          </a:xfrm>
        </p:spPr>
        <p:txBody>
          <a:bodyPr/>
          <a:lstStyle/>
          <a:p>
            <a:pPr marL="228600" indent="-228600">
              <a:buFont typeface="+mj-lt"/>
              <a:buAutoNum type="arabicPeriod" startAt="6"/>
            </a:pPr>
            <a:r>
              <a:rPr lang="sv-SE" sz="1200" dirty="0"/>
              <a:t>Skapa förutsättningar för återhämtning genom att säkerställa att arbetet ryms inom ordinarie arbetstid, att raster och pauser respekteras samt att övertid begränsas och följs upp.</a:t>
            </a:r>
          </a:p>
          <a:p>
            <a:pPr marL="342900" indent="-342900">
              <a:buFont typeface="+mj-lt"/>
              <a:buAutoNum type="arabicPeriod" startAt="7"/>
            </a:pPr>
            <a:r>
              <a:rPr lang="sv-SE" sz="1200" dirty="0"/>
              <a:t>Arbeta systematiskt för en jämställd arbetsmiljö och säkerställ stöd och anpassningar för personer med funktionsnedsättning, med särskilt fokus på att motverka ojämn fördelning av arbetsbelastning mellan kvinnor och män</a:t>
            </a:r>
          </a:p>
          <a:p>
            <a:pPr marL="342900" indent="-342900">
              <a:buFont typeface="+mj-lt"/>
              <a:buAutoNum type="arabicPeriod" startAt="7"/>
            </a:pPr>
            <a:r>
              <a:rPr lang="sv-SE" sz="1200" dirty="0"/>
              <a:t>Säkerställ att säkerhetsprövningar och andra processer utformas efter rättssäkra och objektiva kriterier så att medarbetare kan vara öppna med sina förutsättningar utan att riskera osakliga konsekvenser, och att behov av anpassningar kan tillgodoses.</a:t>
            </a:r>
          </a:p>
          <a:p>
            <a:pPr marL="342900" indent="-342900">
              <a:buFont typeface="+mj-lt"/>
              <a:buAutoNum type="arabicPeriod" startAt="7"/>
            </a:pPr>
            <a:r>
              <a:rPr lang="sv-SE" sz="1200" dirty="0"/>
              <a:t>Ge chefer rimliga uppdrag, tillräckliga resurser och fungerande stödstrukturer samt minska den administrativa bördan för att möjliggöra ett hållbart ledarskap.</a:t>
            </a:r>
          </a:p>
          <a:p>
            <a:pPr marL="342900" indent="-342900">
              <a:buFont typeface="+mj-lt"/>
              <a:buAutoNum type="arabicPeriod" startAt="7"/>
            </a:pPr>
            <a:r>
              <a:rPr lang="sv-SE" sz="1200" dirty="0"/>
              <a:t>Skapa stabila och långsiktiga organisatoriska förutsättningar genom tydlig styrning, förbättrade möjligheter till planering och prioritering samt förändringsarbete i en rimlig takt</a:t>
            </a:r>
          </a:p>
        </p:txBody>
      </p:sp>
      <p:sp>
        <p:nvSpPr>
          <p:cNvPr id="4" name="textruta 3">
            <a:extLst>
              <a:ext uri="{FF2B5EF4-FFF2-40B4-BE49-F238E27FC236}">
                <a16:creationId xmlns:a16="http://schemas.microsoft.com/office/drawing/2014/main" id="{D7C15496-CEFD-B228-FA1B-D0C62A61C89E}"/>
              </a:ext>
            </a:extLst>
          </p:cNvPr>
          <p:cNvSpPr txBox="1"/>
          <p:nvPr/>
        </p:nvSpPr>
        <p:spPr>
          <a:xfrm>
            <a:off x="1408569" y="1627151"/>
            <a:ext cx="10120853" cy="523220"/>
          </a:xfrm>
          <a:prstGeom prst="rect">
            <a:avLst/>
          </a:prstGeom>
          <a:noFill/>
        </p:spPr>
        <p:txBody>
          <a:bodyPr wrap="square">
            <a:spAutoFit/>
          </a:bodyPr>
          <a:lstStyle/>
          <a:p>
            <a:r>
              <a:rPr lang="sv-SE" sz="1400" dirty="0"/>
              <a:t>För att komma till rätta med de strukturella arbetsmiljöproblemen krävs samlade och tydliga åtgärder. Därför ställer Fackförbundet ST följande tio krav:</a:t>
            </a:r>
          </a:p>
        </p:txBody>
      </p:sp>
    </p:spTree>
    <p:extLst>
      <p:ext uri="{BB962C8B-B14F-4D97-AF65-F5344CB8AC3E}">
        <p14:creationId xmlns:p14="http://schemas.microsoft.com/office/powerpoint/2010/main" val="8882781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5">
            <a:extLst>
              <a:ext uri="{FF2B5EF4-FFF2-40B4-BE49-F238E27FC236}">
                <a16:creationId xmlns:a16="http://schemas.microsoft.com/office/drawing/2014/main" id="{1B3F7C28-7C14-28DD-D617-CF29B6450690}"/>
              </a:ext>
            </a:extLst>
          </p:cNvPr>
          <p:cNvSpPr>
            <a:spLocks noGrp="1"/>
          </p:cNvSpPr>
          <p:nvPr>
            <p:ph type="title"/>
          </p:nvPr>
        </p:nvSpPr>
        <p:spPr>
          <a:xfrm>
            <a:off x="1917700" y="2643187"/>
            <a:ext cx="9550400" cy="785813"/>
          </a:xfrm>
        </p:spPr>
        <p:txBody>
          <a:bodyPr/>
          <a:lstStyle/>
          <a:p>
            <a:r>
              <a:rPr lang="sv-SE" sz="5400" dirty="0">
                <a:solidFill>
                  <a:schemeClr val="bg1"/>
                </a:solidFill>
              </a:rPr>
              <a:t>Tack för ett viktigt samtal!</a:t>
            </a:r>
          </a:p>
        </p:txBody>
      </p:sp>
      <p:sp>
        <p:nvSpPr>
          <p:cNvPr id="12" name="textruta 11">
            <a:extLst>
              <a:ext uri="{FF2B5EF4-FFF2-40B4-BE49-F238E27FC236}">
                <a16:creationId xmlns:a16="http://schemas.microsoft.com/office/drawing/2014/main" id="{FFE406F0-5AB5-4E9F-41B9-6844280E6385}"/>
              </a:ext>
            </a:extLst>
          </p:cNvPr>
          <p:cNvSpPr txBox="1"/>
          <p:nvPr/>
        </p:nvSpPr>
        <p:spPr>
          <a:xfrm>
            <a:off x="2568147" y="5196445"/>
            <a:ext cx="3041112" cy="1015663"/>
          </a:xfrm>
          <a:prstGeom prst="rect">
            <a:avLst/>
          </a:prstGeom>
          <a:noFill/>
        </p:spPr>
        <p:txBody>
          <a:bodyPr wrap="square" rtlCol="0">
            <a:spAutoFit/>
          </a:bodyPr>
          <a:lstStyle/>
          <a:p>
            <a:r>
              <a:rPr lang="sv-SE" sz="2000" b="1" dirty="0">
                <a:solidFill>
                  <a:srgbClr val="18185C"/>
                </a:solidFill>
                <a:latin typeface="Aptos" panose="020B0004020202020204" pitchFamily="34" charset="0"/>
                <a:cs typeface="Segoe UI" panose="020B0502040204020203" pitchFamily="34" charset="0"/>
              </a:rPr>
              <a:t>Testa dina arbetsmiljökunskaper</a:t>
            </a:r>
          </a:p>
          <a:p>
            <a:r>
              <a:rPr lang="sv-SE" sz="2000" b="1" dirty="0">
                <a:solidFill>
                  <a:srgbClr val="18185C"/>
                </a:solidFill>
                <a:latin typeface="Aptos" panose="020B0004020202020204" pitchFamily="34" charset="0"/>
                <a:cs typeface="Segoe UI" panose="020B0502040204020203" pitchFamily="34" charset="0"/>
              </a:rPr>
              <a:t>– tävla om biocheckar!</a:t>
            </a:r>
          </a:p>
        </p:txBody>
      </p:sp>
      <p:pic>
        <p:nvPicPr>
          <p:cNvPr id="2" name="Bildobjekt 1">
            <a:extLst>
              <a:ext uri="{FF2B5EF4-FFF2-40B4-BE49-F238E27FC236}">
                <a16:creationId xmlns:a16="http://schemas.microsoft.com/office/drawing/2014/main" id="{EC0151A9-4724-C663-75A9-A1E8B2C4E28A}"/>
              </a:ext>
            </a:extLst>
          </p:cNvPr>
          <p:cNvPicPr>
            <a:picLocks noChangeAspect="1"/>
          </p:cNvPicPr>
          <p:nvPr/>
        </p:nvPicPr>
        <p:blipFill>
          <a:blip r:embed="rId3"/>
          <a:stretch>
            <a:fillRect/>
          </a:stretch>
        </p:blipFill>
        <p:spPr>
          <a:xfrm>
            <a:off x="475394" y="4366945"/>
            <a:ext cx="2092753" cy="2092753"/>
          </a:xfrm>
          <a:prstGeom prst="rect">
            <a:avLst/>
          </a:prstGeom>
        </p:spPr>
      </p:pic>
    </p:spTree>
    <p:extLst>
      <p:ext uri="{BB962C8B-B14F-4D97-AF65-F5344CB8AC3E}">
        <p14:creationId xmlns:p14="http://schemas.microsoft.com/office/powerpoint/2010/main" val="3022731776"/>
      </p:ext>
    </p:extLst>
  </p:cSld>
  <p:clrMapOvr>
    <a:masterClrMapping/>
  </p:clrMapOvr>
</p:sld>
</file>

<file path=ppt/theme/theme1.xml><?xml version="1.0" encoding="utf-8"?>
<a:theme xmlns:a="http://schemas.openxmlformats.org/drawingml/2006/main" name="ST_PPT_Mall_2020_02">
  <a:themeElements>
    <a:clrScheme name="sterka">
      <a:dk1>
        <a:sysClr val="windowText" lastClr="000000"/>
      </a:dk1>
      <a:lt1>
        <a:sysClr val="window" lastClr="FFFFFF"/>
      </a:lt1>
      <a:dk2>
        <a:srgbClr val="44546A"/>
      </a:dk2>
      <a:lt2>
        <a:srgbClr val="E7E6E6"/>
      </a:lt2>
      <a:accent1>
        <a:srgbClr val="18185C"/>
      </a:accent1>
      <a:accent2>
        <a:srgbClr val="CE086A"/>
      </a:accent2>
      <a:accent3>
        <a:srgbClr val="A5A5A5"/>
      </a:accent3>
      <a:accent4>
        <a:srgbClr val="FFC000"/>
      </a:accent4>
      <a:accent5>
        <a:srgbClr val="5B9BD5"/>
      </a:accent5>
      <a:accent6>
        <a:srgbClr val="70AD47"/>
      </a:accent6>
      <a:hlink>
        <a:srgbClr val="0563C1"/>
      </a:hlink>
      <a:folHlink>
        <a:srgbClr val="954F72"/>
      </a:folHlink>
    </a:clrScheme>
    <a:fontScheme name="Sterk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_Hot-Vald-Trakasserier_AH" id="{C1349189-A786-0440-AB55-A2127F512840}" vid="{47DB6D7F-172A-5542-B452-EB2D3790B66B}"/>
    </a:ext>
  </a:extLst>
</a:theme>
</file>

<file path=ppt/theme/theme2.xml><?xml version="1.0" encoding="utf-8"?>
<a:theme xmlns:a="http://schemas.openxmlformats.org/drawingml/2006/main" name="LJUSBLÅTT avsnitt">
  <a:themeElements>
    <a:clrScheme name="Anpassat 2">
      <a:dk1>
        <a:sysClr val="windowText" lastClr="000000"/>
      </a:dk1>
      <a:lt1>
        <a:sysClr val="window" lastClr="FFFFFF"/>
      </a:lt1>
      <a:dk2>
        <a:srgbClr val="44546A"/>
      </a:dk2>
      <a:lt2>
        <a:srgbClr val="E7E6E6"/>
      </a:lt2>
      <a:accent1>
        <a:srgbClr val="18185C"/>
      </a:accent1>
      <a:accent2>
        <a:srgbClr val="CE086A"/>
      </a:accent2>
      <a:accent3>
        <a:srgbClr val="A5A5A5"/>
      </a:accent3>
      <a:accent4>
        <a:srgbClr val="FFC000"/>
      </a:accent4>
      <a:accent5>
        <a:srgbClr val="5B9BD5"/>
      </a:accent5>
      <a:accent6>
        <a:srgbClr val="70AD47"/>
      </a:accent6>
      <a:hlink>
        <a:srgbClr val="0563C1"/>
      </a:hlink>
      <a:folHlink>
        <a:srgbClr val="954F72"/>
      </a:folHlink>
    </a:clrScheme>
    <a:fontScheme name="Sterk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_Hot-Vald-Trakasserier_AH" id="{C1349189-A786-0440-AB55-A2127F512840}" vid="{F9BDC0DC-E143-7F4C-A9B1-AD181F5A7450}"/>
    </a:ext>
  </a:extLst>
</a:theme>
</file>

<file path=ppt/theme/theme3.xml><?xml version="1.0" encoding="utf-8"?>
<a:theme xmlns:a="http://schemas.openxmlformats.org/drawingml/2006/main" name="LJUSROSA avsnitt">
  <a:themeElements>
    <a:clrScheme name="Anpassat 2">
      <a:dk1>
        <a:sysClr val="windowText" lastClr="000000"/>
      </a:dk1>
      <a:lt1>
        <a:sysClr val="window" lastClr="FFFFFF"/>
      </a:lt1>
      <a:dk2>
        <a:srgbClr val="44546A"/>
      </a:dk2>
      <a:lt2>
        <a:srgbClr val="E7E6E6"/>
      </a:lt2>
      <a:accent1>
        <a:srgbClr val="18185C"/>
      </a:accent1>
      <a:accent2>
        <a:srgbClr val="CE086A"/>
      </a:accent2>
      <a:accent3>
        <a:srgbClr val="A5A5A5"/>
      </a:accent3>
      <a:accent4>
        <a:srgbClr val="FFC000"/>
      </a:accent4>
      <a:accent5>
        <a:srgbClr val="5B9BD5"/>
      </a:accent5>
      <a:accent6>
        <a:srgbClr val="70AD47"/>
      </a:accent6>
      <a:hlink>
        <a:srgbClr val="0563C1"/>
      </a:hlink>
      <a:folHlink>
        <a:srgbClr val="954F72"/>
      </a:folHlink>
    </a:clrScheme>
    <a:fontScheme name="Sterk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_Hot-Vald-Trakasserier_AH" id="{C1349189-A786-0440-AB55-A2127F512840}" vid="{C2B8BD4C-0DF8-6842-9714-478ED5C0F055}"/>
    </a:ext>
  </a:extLst>
</a:theme>
</file>

<file path=ppt/theme/theme4.xml><?xml version="1.0" encoding="utf-8"?>
<a:theme xmlns:a="http://schemas.openxmlformats.org/drawingml/2006/main" name="1_LJUSROSA avsnitt">
  <a:themeElements>
    <a:clrScheme name="ST">
      <a:dk1>
        <a:srgbClr val="000000"/>
      </a:dk1>
      <a:lt1>
        <a:srgbClr val="FFFFFF"/>
      </a:lt1>
      <a:dk2>
        <a:srgbClr val="0E2841"/>
      </a:dk2>
      <a:lt2>
        <a:srgbClr val="E8E8E8"/>
      </a:lt2>
      <a:accent1>
        <a:srgbClr val="303472"/>
      </a:accent1>
      <a:accent2>
        <a:srgbClr val="C0B3E1"/>
      </a:accent2>
      <a:accent3>
        <a:srgbClr val="19175B"/>
      </a:accent3>
      <a:accent4>
        <a:srgbClr val="EB92BC"/>
      </a:accent4>
      <a:accent5>
        <a:srgbClr val="CBE5FB"/>
      </a:accent5>
      <a:accent6>
        <a:srgbClr val="FEFFFF"/>
      </a:accent6>
      <a:hlink>
        <a:srgbClr val="FEFFFF"/>
      </a:hlink>
      <a:folHlink>
        <a:srgbClr val="FEFFFF"/>
      </a:folHlink>
    </a:clrScheme>
    <a:fontScheme name="Sterk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_Hot-Vald-Trakasserier_AH" id="{C1349189-A786-0440-AB55-A2127F512840}" vid="{9A5CF565-49C3-024E-8827-4359904CFD6D}"/>
    </a:ext>
  </a:extLst>
</a:theme>
</file>

<file path=ppt/theme/theme5.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CA26CB5A6EF72A43AFB2B1551383FF10" ma:contentTypeVersion="18" ma:contentTypeDescription="Skapa ett nytt dokument." ma:contentTypeScope="" ma:versionID="af14ed6a5a918974edf07342158bd5f5">
  <xsd:schema xmlns:xsd="http://www.w3.org/2001/XMLSchema" xmlns:xs="http://www.w3.org/2001/XMLSchema" xmlns:p="http://schemas.microsoft.com/office/2006/metadata/properties" xmlns:ns2="cee7da55-af2e-498d-85b6-1b8ec40dffa7" xmlns:ns3="51b78bc8-949f-4102-a561-515928579378" targetNamespace="http://schemas.microsoft.com/office/2006/metadata/properties" ma:root="true" ma:fieldsID="f55c26d0a83b64e114db796e84737a5f" ns2:_="" ns3:_="">
    <xsd:import namespace="cee7da55-af2e-498d-85b6-1b8ec40dffa7"/>
    <xsd:import namespace="51b78bc8-949f-4102-a561-515928579378"/>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OCR"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ee7da55-af2e-498d-85b6-1b8ec40dffa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Location" ma:index="14" nillable="true" ma:displayNam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Bildmarkeringar" ma:readOnly="false" ma:fieldId="{5cf76f15-5ced-4ddc-b409-7134ff3c332f}" ma:taxonomyMulti="true" ma:sspId="271e27b3-4a59-4e19-94f9-5f23f6fc4cc9"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1b78bc8-949f-4102-a561-515928579378" elementFormDefault="qualified">
    <xsd:import namespace="http://schemas.microsoft.com/office/2006/documentManagement/types"/>
    <xsd:import namespace="http://schemas.microsoft.com/office/infopath/2007/PartnerControls"/>
    <xsd:element name="SharedWithUsers" ma:index="11"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Delat med information" ma:internalName="SharedWithDetails" ma:readOnly="true">
      <xsd:simpleType>
        <xsd:restriction base="dms:Note">
          <xsd:maxLength value="255"/>
        </xsd:restriction>
      </xsd:simpleType>
    </xsd:element>
    <xsd:element name="TaxCatchAll" ma:index="22" nillable="true" ma:displayName="Taxonomy Catch All Column" ma:hidden="true" ma:list="{24b065b3-5476-4f4d-b147-b31090cf2bd5}" ma:internalName="TaxCatchAll" ma:showField="CatchAllData" ma:web="51b78bc8-949f-4102-a561-51592857937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ee7da55-af2e-498d-85b6-1b8ec40dffa7">
      <Terms xmlns="http://schemas.microsoft.com/office/infopath/2007/PartnerControls"/>
    </lcf76f155ced4ddcb4097134ff3c332f>
    <TaxCatchAll xmlns="51b78bc8-949f-4102-a561-51592857937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AA58FEE-53AB-42B4-A8A2-C7C8A4684A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ee7da55-af2e-498d-85b6-1b8ec40dffa7"/>
    <ds:schemaRef ds:uri="51b78bc8-949f-4102-a561-5159285793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F9D4A9F-296C-4591-AEF9-6C0F6593C5AC}">
  <ds:schemaRefs>
    <ds:schemaRef ds:uri="http://schemas.microsoft.com/office/2006/metadata/properties"/>
    <ds:schemaRef ds:uri="http://schemas.microsoft.com/office/infopath/2007/PartnerControls"/>
    <ds:schemaRef ds:uri="cee7da55-af2e-498d-85b6-1b8ec40dffa7"/>
    <ds:schemaRef ds:uri="51b78bc8-949f-4102-a561-515928579378"/>
    <ds:schemaRef ds:uri="7384a782-3e5c-40f4-87b7-98ed230095dc"/>
    <ds:schemaRef ds:uri="5da21f7d-a604-4c9c-9fb9-2cb0568c83a2"/>
    <ds:schemaRef ds:uri="http://schemas.microsoft.com/sharepoint/v3"/>
  </ds:schemaRefs>
</ds:datastoreItem>
</file>

<file path=customXml/itemProps3.xml><?xml version="1.0" encoding="utf-8"?>
<ds:datastoreItem xmlns:ds="http://schemas.openxmlformats.org/officeDocument/2006/customXml" ds:itemID="{BF7FE9D6-A413-4274-88E2-C77C8CFE0784}">
  <ds:schemaRefs>
    <ds:schemaRef ds:uri="http://schemas.microsoft.com/sharepoint/v3/contenttype/forms"/>
  </ds:schemaRefs>
</ds:datastoreItem>
</file>

<file path=docMetadata/LabelInfo.xml><?xml version="1.0" encoding="utf-8"?>
<clbl:labelList xmlns:clbl="http://schemas.microsoft.com/office/2020/mipLabelMetadata">
  <clbl:label id="{7a456905-a1e2-4827-85a5-65f15b7b6a35}" enabled="0" method="" siteId="{7a456905-a1e2-4827-85a5-65f15b7b6a35}" removed="1"/>
</clbl:labelList>
</file>

<file path=docProps/app.xml><?xml version="1.0" encoding="utf-8"?>
<Properties xmlns="http://schemas.openxmlformats.org/officeDocument/2006/extended-properties" xmlns:vt="http://schemas.openxmlformats.org/officeDocument/2006/docPropsVTypes">
  <Template/>
  <TotalTime>0</TotalTime>
  <Words>723</Words>
  <Application>Microsoft Office PowerPoint</Application>
  <PresentationFormat>Bredbild</PresentationFormat>
  <Paragraphs>101</Paragraphs>
  <Slides>16</Slides>
  <Notes>2</Notes>
  <HiddenSlides>0</HiddenSlides>
  <MMClips>0</MMClips>
  <ScaleCrop>false</ScaleCrop>
  <HeadingPairs>
    <vt:vector size="6" baseType="variant">
      <vt:variant>
        <vt:lpstr>Använt teckensnitt</vt:lpstr>
      </vt:variant>
      <vt:variant>
        <vt:i4>6</vt:i4>
      </vt:variant>
      <vt:variant>
        <vt:lpstr>Tema</vt:lpstr>
      </vt:variant>
      <vt:variant>
        <vt:i4>4</vt:i4>
      </vt:variant>
      <vt:variant>
        <vt:lpstr>Bildrubriker</vt:lpstr>
      </vt:variant>
      <vt:variant>
        <vt:i4>16</vt:i4>
      </vt:variant>
    </vt:vector>
  </HeadingPairs>
  <TitlesOfParts>
    <vt:vector size="26" baseType="lpstr">
      <vt:lpstr>Aptos</vt:lpstr>
      <vt:lpstr>Aptos Black</vt:lpstr>
      <vt:lpstr>Aptos SemiBold</vt:lpstr>
      <vt:lpstr>Arial</vt:lpstr>
      <vt:lpstr>Calibri</vt:lpstr>
      <vt:lpstr>Segoe UI</vt:lpstr>
      <vt:lpstr>ST_PPT_Mall_2020_02</vt:lpstr>
      <vt:lpstr>LJUSBLÅTT avsnitt</vt:lpstr>
      <vt:lpstr>LJUSROSA avsnitt</vt:lpstr>
      <vt:lpstr>1_LJUSROSA avsnitt</vt:lpstr>
      <vt:lpstr>Är det mycket nu?</vt:lpstr>
      <vt:lpstr>Fackförbundet ST</vt:lpstr>
      <vt:lpstr>Vi är Fackförbundet ST [på arbetsplats]</vt:lpstr>
      <vt:lpstr>Arbetsmiljörapporten 2026</vt:lpstr>
      <vt:lpstr>Stress och ohållbart hög arbetsbelastning​</vt:lpstr>
      <vt:lpstr>Hur stressade är vi?</vt:lpstr>
      <vt:lpstr>Så svarade Fackförbundet STs medlemmar</vt:lpstr>
      <vt:lpstr>Hur ser vår arbetsbelastning ut?</vt:lpstr>
      <vt:lpstr>Så svarade Fackförbundet STs medlemmar</vt:lpstr>
      <vt:lpstr>Varför är vi stressade?</vt:lpstr>
      <vt:lpstr>Så svarade Fackförbundet STs medlemmar</vt:lpstr>
      <vt:lpstr>Hur påverkas välmåendet?</vt:lpstr>
      <vt:lpstr>Så svarade Fackförbundet STs medlemmar</vt:lpstr>
      <vt:lpstr>Vad behöver vi förändra?</vt:lpstr>
      <vt:lpstr>Det här driver Fackförbundet ST</vt:lpstr>
      <vt:lpstr>Tack för ett viktigt samtal!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anna</dc:creator>
  <cp:lastModifiedBy>Linnea Colliander Celik</cp:lastModifiedBy>
  <cp:revision>71</cp:revision>
  <cp:lastPrinted>2026-09-02T14:44:16Z</cp:lastPrinted>
  <dcterms:created xsi:type="dcterms:W3CDTF">2026-08-19T10:44:29Z</dcterms:created>
  <dcterms:modified xsi:type="dcterms:W3CDTF">2026-09-10T14:25:04Z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0x010100CA26CB5A6EF72A43AFB2B1551383FF10</vt:lpwstr>
  </property>
  <property fmtid="{D5CDD505-2E9C-101B-9397-08002B2CF9AE}" pid="3" name="MediaServiceImageTags">
    <vt:lpwstr/>
  </property>
</Properties>
</file>