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4"/>
    <p:sldMasterId id="2147483682" r:id="rId5"/>
    <p:sldMasterId id="2147483708" r:id="rId6"/>
    <p:sldMasterId id="2147483761" r:id="rId7"/>
  </p:sldMasterIdLst>
  <p:notesMasterIdLst>
    <p:notesMasterId r:id="rId26"/>
  </p:notesMasterIdLst>
  <p:handoutMasterIdLst>
    <p:handoutMasterId r:id="rId27"/>
  </p:handoutMasterIdLst>
  <p:sldIdLst>
    <p:sldId id="256" r:id="rId8"/>
    <p:sldId id="270" r:id="rId9"/>
    <p:sldId id="272" r:id="rId10"/>
    <p:sldId id="257" r:id="rId11"/>
    <p:sldId id="341" r:id="rId12"/>
    <p:sldId id="324" r:id="rId13"/>
    <p:sldId id="336" r:id="rId14"/>
    <p:sldId id="258" r:id="rId15"/>
    <p:sldId id="337" r:id="rId16"/>
    <p:sldId id="326" r:id="rId17"/>
    <p:sldId id="338" r:id="rId18"/>
    <p:sldId id="330" r:id="rId19"/>
    <p:sldId id="339" r:id="rId20"/>
    <p:sldId id="331" r:id="rId21"/>
    <p:sldId id="340" r:id="rId22"/>
    <p:sldId id="332" r:id="rId23"/>
    <p:sldId id="333" r:id="rId24"/>
    <p:sldId id="335" r:id="rId25"/>
  </p:sldIdLst>
  <p:sldSz cx="12192000" cy="6858000"/>
  <p:notesSz cx="9144000" cy="6858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3E0"/>
    <a:srgbClr val="18185C"/>
    <a:srgbClr val="E5007C"/>
    <a:srgbClr val="F2B4D2"/>
    <a:srgbClr val="C4BFE3"/>
    <a:srgbClr val="B9B4CE"/>
    <a:srgbClr val="C4BFF9"/>
    <a:srgbClr val="C1E6FB"/>
    <a:srgbClr val="C4BFE6"/>
    <a:srgbClr val="C4BF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9946D-5E76-3282-53BA-6D9B3FA1EF9F}" v="28" dt="2026-09-09T14:03:38.099"/>
    <p1510:client id="{7FDC3CD5-5278-4204-BE0A-421AD9B86CD2}" v="505" dt="2026-09-10T12:54:37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Ljust format 3 - Dekorfär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just format 1 - Dekorfär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60" y="248"/>
      </p:cViewPr>
      <p:guideLst>
        <p:guide orient="horz" pos="91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a Thorsell" userId="S::isabella.thorsell@st.org::d89c70db-4751-41a8-bc94-9571f2f0c549" providerId="AD" clId="Web-{71134750-4FAD-FF62-7EB9-A439DF9A463E}"/>
    <pc:docChg chg="modSld">
      <pc:chgData name="Isabella Thorsell" userId="S::isabella.thorsell@st.org::d89c70db-4751-41a8-bc94-9571f2f0c549" providerId="AD" clId="Web-{71134750-4FAD-FF62-7EB9-A439DF9A463E}" dt="2026-09-09T08:31:57.834" v="42" actId="1076"/>
      <pc:docMkLst>
        <pc:docMk/>
      </pc:docMkLst>
      <pc:sldChg chg="modSp">
        <pc:chgData name="Isabella Thorsell" userId="S::isabella.thorsell@st.org::d89c70db-4751-41a8-bc94-9571f2f0c549" providerId="AD" clId="Web-{71134750-4FAD-FF62-7EB9-A439DF9A463E}" dt="2026-09-08T14:03:35.078" v="24" actId="1076"/>
        <pc:sldMkLst>
          <pc:docMk/>
          <pc:sldMk cId="521644347" sldId="336"/>
        </pc:sldMkLst>
        <pc:graphicFrameChg chg="mod">
          <ac:chgData name="Isabella Thorsell" userId="S::isabella.thorsell@st.org::d89c70db-4751-41a8-bc94-9571f2f0c549" providerId="AD" clId="Web-{71134750-4FAD-FF62-7EB9-A439DF9A463E}" dt="2026-09-08T14:02:38.578" v="19" actId="1076"/>
          <ac:graphicFrameMkLst>
            <pc:docMk/>
            <pc:sldMk cId="521644347" sldId="336"/>
            <ac:graphicFrameMk id="8" creationId="{9275D9EC-BFCA-11F3-4B47-31AD7FCE45F6}"/>
          </ac:graphicFrameMkLst>
        </pc:graphicFrameChg>
        <pc:graphicFrameChg chg="mod">
          <ac:chgData name="Isabella Thorsell" userId="S::isabella.thorsell@st.org::d89c70db-4751-41a8-bc94-9571f2f0c549" providerId="AD" clId="Web-{71134750-4FAD-FF62-7EB9-A439DF9A463E}" dt="2026-09-08T14:03:15.375" v="20" actId="1076"/>
          <ac:graphicFrameMkLst>
            <pc:docMk/>
            <pc:sldMk cId="521644347" sldId="336"/>
            <ac:graphicFrameMk id="11" creationId="{350789F1-3A40-0230-C04E-05043BFD6098}"/>
          </ac:graphicFrameMkLst>
        </pc:graphicFrameChg>
        <pc:graphicFrameChg chg="mod">
          <ac:chgData name="Isabella Thorsell" userId="S::isabella.thorsell@st.org::d89c70db-4751-41a8-bc94-9571f2f0c549" providerId="AD" clId="Web-{71134750-4FAD-FF62-7EB9-A439DF9A463E}" dt="2026-09-08T14:03:35.078" v="24" actId="1076"/>
          <ac:graphicFrameMkLst>
            <pc:docMk/>
            <pc:sldMk cId="521644347" sldId="336"/>
            <ac:graphicFrameMk id="14" creationId="{950C64A6-7E68-BF04-1434-43FAB417DE84}"/>
          </ac:graphicFrameMkLst>
        </pc:graphicFrameChg>
      </pc:sldChg>
      <pc:sldChg chg="modSp">
        <pc:chgData name="Isabella Thorsell" userId="S::isabella.thorsell@st.org::d89c70db-4751-41a8-bc94-9571f2f0c549" providerId="AD" clId="Web-{71134750-4FAD-FF62-7EB9-A439DF9A463E}" dt="2026-09-09T08:31:57.834" v="42" actId="1076"/>
        <pc:sldMkLst>
          <pc:docMk/>
          <pc:sldMk cId="1789214438" sldId="341"/>
        </pc:sldMkLst>
        <pc:spChg chg="mod">
          <ac:chgData name="Isabella Thorsell" userId="S::isabella.thorsell@st.org::d89c70db-4751-41a8-bc94-9571f2f0c549" providerId="AD" clId="Web-{71134750-4FAD-FF62-7EB9-A439DF9A463E}" dt="2026-09-09T08:31:00.662" v="31" actId="1076"/>
          <ac:spMkLst>
            <pc:docMk/>
            <pc:sldMk cId="1789214438" sldId="341"/>
            <ac:spMk id="5" creationId="{D1E216F7-3CD3-E693-5CE6-C81DB0A97E8F}"/>
          </ac:spMkLst>
        </pc:spChg>
        <pc:spChg chg="mod">
          <ac:chgData name="Isabella Thorsell" userId="S::isabella.thorsell@st.org::d89c70db-4751-41a8-bc94-9571f2f0c549" providerId="AD" clId="Web-{71134750-4FAD-FF62-7EB9-A439DF9A463E}" dt="2026-09-09T08:31:38.881" v="37" actId="14100"/>
          <ac:spMkLst>
            <pc:docMk/>
            <pc:sldMk cId="1789214438" sldId="341"/>
            <ac:spMk id="6" creationId="{ED26997D-AF26-219D-B22E-7E1541348288}"/>
          </ac:spMkLst>
        </pc:spChg>
        <pc:spChg chg="mod">
          <ac:chgData name="Isabella Thorsell" userId="S::isabella.thorsell@st.org::d89c70db-4751-41a8-bc94-9571f2f0c549" providerId="AD" clId="Web-{71134750-4FAD-FF62-7EB9-A439DF9A463E}" dt="2026-09-09T08:31:57.834" v="42" actId="1076"/>
          <ac:spMkLst>
            <pc:docMk/>
            <pc:sldMk cId="1789214438" sldId="341"/>
            <ac:spMk id="7" creationId="{674D5C1E-BBC9-567B-2AF0-D787068B66CD}"/>
          </ac:spMkLst>
        </pc:spChg>
      </pc:sldChg>
    </pc:docChg>
  </pc:docChgLst>
  <pc:docChgLst>
    <pc:chgData name="Linnea Colliander Celik" userId="S::linnea.colliander.celik@st.org::c5ba78f3-1e6b-4efe-aa05-c5292fef8111" providerId="AD" clId="Web-{7439946D-5E76-3282-53BA-6D9B3FA1EF9F}"/>
    <pc:docChg chg="modSld">
      <pc:chgData name="Linnea Colliander Celik" userId="S::linnea.colliander.celik@st.org::c5ba78f3-1e6b-4efe-aa05-c5292fef8111" providerId="AD" clId="Web-{7439946D-5E76-3282-53BA-6D9B3FA1EF9F}" dt="2026-09-09T14:03:38.099" v="28"/>
      <pc:docMkLst>
        <pc:docMk/>
      </pc:docMkLst>
      <pc:sldChg chg="addSp delSp modSp">
        <pc:chgData name="Linnea Colliander Celik" userId="S::linnea.colliander.celik@st.org::c5ba78f3-1e6b-4efe-aa05-c5292fef8111" providerId="AD" clId="Web-{7439946D-5E76-3282-53BA-6D9B3FA1EF9F}" dt="2026-09-09T14:03:14.333" v="23" actId="1076"/>
        <pc:sldMkLst>
          <pc:docMk/>
          <pc:sldMk cId="1414870284" sldId="270"/>
        </pc:sldMkLst>
        <pc:spChg chg="mod">
          <ac:chgData name="Linnea Colliander Celik" userId="S::linnea.colliander.celik@st.org::c5ba78f3-1e6b-4efe-aa05-c5292fef8111" providerId="AD" clId="Web-{7439946D-5E76-3282-53BA-6D9B3FA1EF9F}" dt="2026-09-09T14:02:25.019" v="16" actId="20577"/>
          <ac:spMkLst>
            <pc:docMk/>
            <pc:sldMk cId="1414870284" sldId="270"/>
            <ac:spMk id="2" creationId="{61E63300-1A8B-2ACE-6136-CD29D281D6EA}"/>
          </ac:spMkLst>
        </pc:spChg>
        <pc:spChg chg="del mod">
          <ac:chgData name="Linnea Colliander Celik" userId="S::linnea.colliander.celik@st.org::c5ba78f3-1e6b-4efe-aa05-c5292fef8111" providerId="AD" clId="Web-{7439946D-5E76-3282-53BA-6D9B3FA1EF9F}" dt="2026-09-09T14:02:43.754" v="19"/>
          <ac:spMkLst>
            <pc:docMk/>
            <pc:sldMk cId="1414870284" sldId="270"/>
            <ac:spMk id="4" creationId="{7A7710E7-6AE9-5FB2-B554-7C38D678AA1D}"/>
          </ac:spMkLst>
        </pc:spChg>
        <pc:spChg chg="add del mod">
          <ac:chgData name="Linnea Colliander Celik" userId="S::linnea.colliander.celik@st.org::c5ba78f3-1e6b-4efe-aa05-c5292fef8111" providerId="AD" clId="Web-{7439946D-5E76-3282-53BA-6D9B3FA1EF9F}" dt="2026-09-09T14:02:46.332" v="20"/>
          <ac:spMkLst>
            <pc:docMk/>
            <pc:sldMk cId="1414870284" sldId="270"/>
            <ac:spMk id="6" creationId="{E0D6E79A-2249-81A8-B458-8A7312BB90C6}"/>
          </ac:spMkLst>
        </pc:spChg>
        <pc:spChg chg="mod">
          <ac:chgData name="Linnea Colliander Celik" userId="S::linnea.colliander.celik@st.org::c5ba78f3-1e6b-4efe-aa05-c5292fef8111" providerId="AD" clId="Web-{7439946D-5E76-3282-53BA-6D9B3FA1EF9F}" dt="2026-09-09T14:03:14.333" v="23" actId="1076"/>
          <ac:spMkLst>
            <pc:docMk/>
            <pc:sldMk cId="1414870284" sldId="270"/>
            <ac:spMk id="9" creationId="{51576717-2F71-0C49-DDEF-0F5B1B19BCD3}"/>
          </ac:spMkLst>
        </pc:spChg>
        <pc:spChg chg="mod">
          <ac:chgData name="Linnea Colliander Celik" userId="S::linnea.colliander.celik@st.org::c5ba78f3-1e6b-4efe-aa05-c5292fef8111" providerId="AD" clId="Web-{7439946D-5E76-3282-53BA-6D9B3FA1EF9F}" dt="2026-09-09T14:02:29.910" v="17" actId="20577"/>
          <ac:spMkLst>
            <pc:docMk/>
            <pc:sldMk cId="1414870284" sldId="270"/>
            <ac:spMk id="10" creationId="{2FADD5F8-4F7F-9255-E7BB-3E3B09FB620D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4:03:38.099" v="28"/>
        <pc:sldMkLst>
          <pc:docMk/>
          <pc:sldMk cId="4007384381" sldId="272"/>
        </pc:sldMkLst>
        <pc:spChg chg="mod">
          <ac:chgData name="Linnea Colliander Celik" userId="S::linnea.colliander.celik@st.org::c5ba78f3-1e6b-4efe-aa05-c5292fef8111" providerId="AD" clId="Web-{7439946D-5E76-3282-53BA-6D9B3FA1EF9F}" dt="2026-09-09T13:57:09.482" v="2" actId="20577"/>
          <ac:spMkLst>
            <pc:docMk/>
            <pc:sldMk cId="4007384381" sldId="272"/>
            <ac:spMk id="2" creationId="{4C7FD11D-D222-3098-C457-F2286C24B9D5}"/>
          </ac:spMkLst>
        </pc:spChg>
        <pc:spChg chg="mod">
          <ac:chgData name="Linnea Colliander Celik" userId="S::linnea.colliander.celik@st.org::c5ba78f3-1e6b-4efe-aa05-c5292fef8111" providerId="AD" clId="Web-{7439946D-5E76-3282-53BA-6D9B3FA1EF9F}" dt="2026-09-09T14:03:38.083" v="27"/>
          <ac:spMkLst>
            <pc:docMk/>
            <pc:sldMk cId="4007384381" sldId="272"/>
            <ac:spMk id="3" creationId="{8443361D-9131-2E38-63A8-9EBA6AAD70AB}"/>
          </ac:spMkLst>
        </pc:spChg>
        <pc:spChg chg="mod">
          <ac:chgData name="Linnea Colliander Celik" userId="S::linnea.colliander.celik@st.org::c5ba78f3-1e6b-4efe-aa05-c5292fef8111" providerId="AD" clId="Web-{7439946D-5E76-3282-53BA-6D9B3FA1EF9F}" dt="2026-09-09T14:03:38.099" v="28"/>
          <ac:spMkLst>
            <pc:docMk/>
            <pc:sldMk cId="4007384381" sldId="272"/>
            <ac:spMk id="5" creationId="{28F2D948-BAB9-C664-77D2-32B88A13F4C7}"/>
          </ac:spMkLst>
        </pc:spChg>
        <pc:spChg chg="mod">
          <ac:chgData name="Linnea Colliander Celik" userId="S::linnea.colliander.celik@st.org::c5ba78f3-1e6b-4efe-aa05-c5292fef8111" providerId="AD" clId="Web-{7439946D-5E76-3282-53BA-6D9B3FA1EF9F}" dt="2026-09-09T14:03:38.083" v="26"/>
          <ac:spMkLst>
            <pc:docMk/>
            <pc:sldMk cId="4007384381" sldId="272"/>
            <ac:spMk id="14" creationId="{AAAF7380-590C-25E5-663B-2F7EC7E90F80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4:02:05.581" v="15" actId="20577"/>
        <pc:sldMkLst>
          <pc:docMk/>
          <pc:sldMk cId="3592891349" sldId="324"/>
        </pc:sldMkLst>
        <pc:spChg chg="mod">
          <ac:chgData name="Linnea Colliander Celik" userId="S::linnea.colliander.celik@st.org::c5ba78f3-1e6b-4efe-aa05-c5292fef8111" providerId="AD" clId="Web-{7439946D-5E76-3282-53BA-6D9B3FA1EF9F}" dt="2026-09-09T14:02:05.581" v="15" actId="20577"/>
          <ac:spMkLst>
            <pc:docMk/>
            <pc:sldMk cId="3592891349" sldId="324"/>
            <ac:spMk id="5" creationId="{F9D1B3A3-AF00-5D1F-0007-510FA75AA9D1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3:59:59.079" v="14" actId="20577"/>
        <pc:sldMkLst>
          <pc:docMk/>
          <pc:sldMk cId="1262882445" sldId="326"/>
        </pc:sldMkLst>
        <pc:spChg chg="mod">
          <ac:chgData name="Linnea Colliander Celik" userId="S::linnea.colliander.celik@st.org::c5ba78f3-1e6b-4efe-aa05-c5292fef8111" providerId="AD" clId="Web-{7439946D-5E76-3282-53BA-6D9B3FA1EF9F}" dt="2026-09-09T13:59:59.079" v="14" actId="20577"/>
          <ac:spMkLst>
            <pc:docMk/>
            <pc:sldMk cId="1262882445" sldId="326"/>
            <ac:spMk id="5" creationId="{2E70E62D-48AF-E4B2-131C-F35E089C7139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3:59:51.376" v="11" actId="20577"/>
        <pc:sldMkLst>
          <pc:docMk/>
          <pc:sldMk cId="1382955320" sldId="331"/>
        </pc:sldMkLst>
        <pc:spChg chg="mod">
          <ac:chgData name="Linnea Colliander Celik" userId="S::linnea.colliander.celik@st.org::c5ba78f3-1e6b-4efe-aa05-c5292fef8111" providerId="AD" clId="Web-{7439946D-5E76-3282-53BA-6D9B3FA1EF9F}" dt="2026-09-09T13:59:51.376" v="11" actId="20577"/>
          <ac:spMkLst>
            <pc:docMk/>
            <pc:sldMk cId="1382955320" sldId="331"/>
            <ac:spMk id="2" creationId="{6DC2D074-5B4E-4A90-1A67-B9EF000E70B9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3:59:56.298" v="13" actId="20577"/>
        <pc:sldMkLst>
          <pc:docMk/>
          <pc:sldMk cId="4139827029" sldId="332"/>
        </pc:sldMkLst>
        <pc:spChg chg="mod">
          <ac:chgData name="Linnea Colliander Celik" userId="S::linnea.colliander.celik@st.org::c5ba78f3-1e6b-4efe-aa05-c5292fef8111" providerId="AD" clId="Web-{7439946D-5E76-3282-53BA-6D9B3FA1EF9F}" dt="2026-09-09T13:59:56.298" v="13" actId="20577"/>
          <ac:spMkLst>
            <pc:docMk/>
            <pc:sldMk cId="4139827029" sldId="332"/>
            <ac:spMk id="5" creationId="{905F3C39-09F8-E085-A053-8FD41F6CAEB0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3:58:34.437" v="8" actId="20577"/>
        <pc:sldMkLst>
          <pc:docMk/>
          <pc:sldMk cId="888278192" sldId="333"/>
        </pc:sldMkLst>
        <pc:spChg chg="mod">
          <ac:chgData name="Linnea Colliander Celik" userId="S::linnea.colliander.celik@st.org::c5ba78f3-1e6b-4efe-aa05-c5292fef8111" providerId="AD" clId="Web-{7439946D-5E76-3282-53BA-6D9B3FA1EF9F}" dt="2026-09-09T13:58:34.437" v="8" actId="20577"/>
          <ac:spMkLst>
            <pc:docMk/>
            <pc:sldMk cId="888278192" sldId="333"/>
            <ac:spMk id="2" creationId="{4A53AE74-7BB0-AFC4-E9CD-FC3C57D49AA8}"/>
          </ac:spMkLst>
        </pc:spChg>
      </pc:sldChg>
      <pc:sldChg chg="modSp">
        <pc:chgData name="Linnea Colliander Celik" userId="S::linnea.colliander.celik@st.org::c5ba78f3-1e6b-4efe-aa05-c5292fef8111" providerId="AD" clId="Web-{7439946D-5E76-3282-53BA-6D9B3FA1EF9F}" dt="2026-09-09T13:58:41.500" v="9" actId="20577"/>
        <pc:sldMkLst>
          <pc:docMk/>
          <pc:sldMk cId="117710449" sldId="340"/>
        </pc:sldMkLst>
        <pc:spChg chg="mod">
          <ac:chgData name="Linnea Colliander Celik" userId="S::linnea.colliander.celik@st.org::c5ba78f3-1e6b-4efe-aa05-c5292fef8111" providerId="AD" clId="Web-{7439946D-5E76-3282-53BA-6D9B3FA1EF9F}" dt="2026-09-09T13:58:41.500" v="9" actId="20577"/>
          <ac:spMkLst>
            <pc:docMk/>
            <pc:sldMk cId="117710449" sldId="340"/>
            <ac:spMk id="2" creationId="{694F5891-53CA-E067-0155-6E488D41E030}"/>
          </ac:spMkLst>
        </pc:spChg>
      </pc:sldChg>
      <pc:sldChg chg="modNotes">
        <pc:chgData name="Linnea Colliander Celik" userId="S::linnea.colliander.celik@st.org::c5ba78f3-1e6b-4efe-aa05-c5292fef8111" providerId="AD" clId="Web-{7439946D-5E76-3282-53BA-6D9B3FA1EF9F}" dt="2026-09-09T13:59:39.829" v="10"/>
        <pc:sldMkLst>
          <pc:docMk/>
          <pc:sldMk cId="1789214438" sldId="341"/>
        </pc:sldMkLst>
      </pc:sldChg>
    </pc:docChg>
  </pc:docChgLst>
  <pc:docChgLst>
    <pc:chgData name="Linnea Colliander Celik" userId="c5ba78f3-1e6b-4efe-aa05-c5292fef8111" providerId="ADAL" clId="{EDE98AF2-AB8C-42E9-88A6-6403A5A444E5}"/>
    <pc:docChg chg="undo custSel modSld modMainMaster">
      <pc:chgData name="Linnea Colliander Celik" userId="c5ba78f3-1e6b-4efe-aa05-c5292fef8111" providerId="ADAL" clId="{EDE98AF2-AB8C-42E9-88A6-6403A5A444E5}" dt="2026-09-10T12:54:37.076" v="356"/>
      <pc:docMkLst>
        <pc:docMk/>
      </pc:docMkLst>
      <pc:sldChg chg="modSp mod">
        <pc:chgData name="Linnea Colliander Celik" userId="c5ba78f3-1e6b-4efe-aa05-c5292fef8111" providerId="ADAL" clId="{EDE98AF2-AB8C-42E9-88A6-6403A5A444E5}" dt="2026-09-09T14:04:49.458" v="7" actId="113"/>
        <pc:sldMkLst>
          <pc:docMk/>
          <pc:sldMk cId="0" sldId="257"/>
        </pc:sldMkLst>
        <pc:spChg chg="mod">
          <ac:chgData name="Linnea Colliander Celik" userId="c5ba78f3-1e6b-4efe-aa05-c5292fef8111" providerId="ADAL" clId="{EDE98AF2-AB8C-42E9-88A6-6403A5A444E5}" dt="2026-09-09T14:04:49.458" v="7" actId="113"/>
          <ac:spMkLst>
            <pc:docMk/>
            <pc:sldMk cId="0" sldId="257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09T14:04:30.535" v="4" actId="13926"/>
          <ac:spMkLst>
            <pc:docMk/>
            <pc:sldMk cId="0" sldId="257"/>
            <ac:spMk id="4" creationId="{896CD9C4-5D5E-43F2-FC04-8C6E6DEA58D9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4:47.282" v="6" actId="113"/>
        <pc:sldMkLst>
          <pc:docMk/>
          <pc:sldMk cId="0" sldId="258"/>
        </pc:sldMkLst>
        <pc:spChg chg="mod">
          <ac:chgData name="Linnea Colliander Celik" userId="c5ba78f3-1e6b-4efe-aa05-c5292fef8111" providerId="ADAL" clId="{EDE98AF2-AB8C-42E9-88A6-6403A5A444E5}" dt="2026-09-09T14:04:47.282" v="6" actId="113"/>
          <ac:spMkLst>
            <pc:docMk/>
            <pc:sldMk cId="0" sldId="258"/>
            <ac:spMk id="2" creationId="{00000000-0000-0000-0000-000000000000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4:22.898" v="3" actId="13926"/>
        <pc:sldMkLst>
          <pc:docMk/>
          <pc:sldMk cId="4007384381" sldId="272"/>
        </pc:sldMkLst>
        <pc:spChg chg="mod">
          <ac:chgData name="Linnea Colliander Celik" userId="c5ba78f3-1e6b-4efe-aa05-c5292fef8111" providerId="ADAL" clId="{EDE98AF2-AB8C-42E9-88A6-6403A5A444E5}" dt="2026-09-09T14:04:22.898" v="3" actId="13926"/>
          <ac:spMkLst>
            <pc:docMk/>
            <pc:sldMk cId="4007384381" sldId="272"/>
            <ac:spMk id="3" creationId="{8443361D-9131-2E38-63A8-9EBA6AAD70AB}"/>
          </ac:spMkLst>
        </pc:spChg>
        <pc:spChg chg="mod">
          <ac:chgData name="Linnea Colliander Celik" userId="c5ba78f3-1e6b-4efe-aa05-c5292fef8111" providerId="ADAL" clId="{EDE98AF2-AB8C-42E9-88A6-6403A5A444E5}" dt="2026-09-09T14:04:16.642" v="2" actId="13926"/>
          <ac:spMkLst>
            <pc:docMk/>
            <pc:sldMk cId="4007384381" sldId="272"/>
            <ac:spMk id="4" creationId="{63441286-6679-CDD8-ED45-FF51FBBD53F4}"/>
          </ac:spMkLst>
        </pc:spChg>
        <pc:spChg chg="mod">
          <ac:chgData name="Linnea Colliander Celik" userId="c5ba78f3-1e6b-4efe-aa05-c5292fef8111" providerId="ADAL" clId="{EDE98AF2-AB8C-42E9-88A6-6403A5A444E5}" dt="2026-09-09T14:04:22.898" v="3" actId="13926"/>
          <ac:spMkLst>
            <pc:docMk/>
            <pc:sldMk cId="4007384381" sldId="272"/>
            <ac:spMk id="5" creationId="{28F2D948-BAB9-C664-77D2-32B88A13F4C7}"/>
          </ac:spMkLst>
        </pc:spChg>
        <pc:spChg chg="mod">
          <ac:chgData name="Linnea Colliander Celik" userId="c5ba78f3-1e6b-4efe-aa05-c5292fef8111" providerId="ADAL" clId="{EDE98AF2-AB8C-42E9-88A6-6403A5A444E5}" dt="2026-09-09T14:04:22.898" v="3" actId="13926"/>
          <ac:spMkLst>
            <pc:docMk/>
            <pc:sldMk cId="4007384381" sldId="272"/>
            <ac:spMk id="14" creationId="{AAAF7380-590C-25E5-663B-2F7EC7E90F80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5:01.399" v="10" actId="113"/>
        <pc:sldMkLst>
          <pc:docMk/>
          <pc:sldMk cId="2256496971" sldId="330"/>
        </pc:sldMkLst>
        <pc:spChg chg="mod">
          <ac:chgData name="Linnea Colliander Celik" userId="c5ba78f3-1e6b-4efe-aa05-c5292fef8111" providerId="ADAL" clId="{EDE98AF2-AB8C-42E9-88A6-6403A5A444E5}" dt="2026-09-09T14:05:01.399" v="10" actId="113"/>
          <ac:spMkLst>
            <pc:docMk/>
            <pc:sldMk cId="2256496971" sldId="330"/>
            <ac:spMk id="2" creationId="{04D23E2B-401B-14FA-B012-A9663651D835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5:07.670" v="13" actId="113"/>
        <pc:sldMkLst>
          <pc:docMk/>
          <pc:sldMk cId="1382955320" sldId="331"/>
        </pc:sldMkLst>
        <pc:spChg chg="mod">
          <ac:chgData name="Linnea Colliander Celik" userId="c5ba78f3-1e6b-4efe-aa05-c5292fef8111" providerId="ADAL" clId="{EDE98AF2-AB8C-42E9-88A6-6403A5A444E5}" dt="2026-09-09T14:05:07.670" v="13" actId="113"/>
          <ac:spMkLst>
            <pc:docMk/>
            <pc:sldMk cId="1382955320" sldId="331"/>
            <ac:spMk id="2" creationId="{6DC2D074-5B4E-4A90-1A67-B9EF000E70B9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5:18.161" v="15" actId="113"/>
        <pc:sldMkLst>
          <pc:docMk/>
          <pc:sldMk cId="888278192" sldId="333"/>
        </pc:sldMkLst>
        <pc:spChg chg="mod">
          <ac:chgData name="Linnea Colliander Celik" userId="c5ba78f3-1e6b-4efe-aa05-c5292fef8111" providerId="ADAL" clId="{EDE98AF2-AB8C-42E9-88A6-6403A5A444E5}" dt="2026-09-09T14:05:18.161" v="15" actId="113"/>
          <ac:spMkLst>
            <pc:docMk/>
            <pc:sldMk cId="888278192" sldId="333"/>
            <ac:spMk id="3" creationId="{A5C01696-8D47-18DF-8F0D-393F3F04141B}"/>
          </ac:spMkLst>
        </pc:spChg>
      </pc:sldChg>
      <pc:sldChg chg="modSp mod">
        <pc:chgData name="Linnea Colliander Celik" userId="c5ba78f3-1e6b-4efe-aa05-c5292fef8111" providerId="ADAL" clId="{EDE98AF2-AB8C-42E9-88A6-6403A5A444E5}" dt="2026-09-09T14:05:31.836" v="18" actId="113"/>
        <pc:sldMkLst>
          <pc:docMk/>
          <pc:sldMk cId="3022731776" sldId="335"/>
        </pc:sldMkLst>
        <pc:spChg chg="mod">
          <ac:chgData name="Linnea Colliander Celik" userId="c5ba78f3-1e6b-4efe-aa05-c5292fef8111" providerId="ADAL" clId="{EDE98AF2-AB8C-42E9-88A6-6403A5A444E5}" dt="2026-09-09T14:05:20.628" v="16" actId="113"/>
          <ac:spMkLst>
            <pc:docMk/>
            <pc:sldMk cId="3022731776" sldId="335"/>
            <ac:spMk id="6" creationId="{1B3F7C28-7C14-28DD-D617-CF29B6450690}"/>
          </ac:spMkLst>
        </pc:spChg>
        <pc:spChg chg="mod">
          <ac:chgData name="Linnea Colliander Celik" userId="c5ba78f3-1e6b-4efe-aa05-c5292fef8111" providerId="ADAL" clId="{EDE98AF2-AB8C-42E9-88A6-6403A5A444E5}" dt="2026-09-09T14:05:31.836" v="18" actId="113"/>
          <ac:spMkLst>
            <pc:docMk/>
            <pc:sldMk cId="3022731776" sldId="335"/>
            <ac:spMk id="12" creationId="{FFE406F0-5AB5-4E9F-41B9-6844280E6385}"/>
          </ac:spMkLst>
        </pc:spChg>
      </pc:sldChg>
      <pc:sldChg chg="modSp mod">
        <pc:chgData name="Linnea Colliander Celik" userId="c5ba78f3-1e6b-4efe-aa05-c5292fef8111" providerId="ADAL" clId="{EDE98AF2-AB8C-42E9-88A6-6403A5A444E5}" dt="2026-09-10T08:50:45.234" v="164" actId="404"/>
        <pc:sldMkLst>
          <pc:docMk/>
          <pc:sldMk cId="521644347" sldId="336"/>
        </pc:sldMkLst>
        <pc:spChg chg="mod">
          <ac:chgData name="Linnea Colliander Celik" userId="c5ba78f3-1e6b-4efe-aa05-c5292fef8111" providerId="ADAL" clId="{EDE98AF2-AB8C-42E9-88A6-6403A5A444E5}" dt="2026-09-09T14:04:41.235" v="5" actId="113"/>
          <ac:spMkLst>
            <pc:docMk/>
            <pc:sldMk cId="521644347" sldId="336"/>
            <ac:spMk id="4" creationId="{4C740EAC-4CC0-82D0-7120-8C287392B370}"/>
          </ac:spMkLst>
        </pc:spChg>
        <pc:spChg chg="mod">
          <ac:chgData name="Linnea Colliander Celik" userId="c5ba78f3-1e6b-4efe-aa05-c5292fef8111" providerId="ADAL" clId="{EDE98AF2-AB8C-42E9-88A6-6403A5A444E5}" dt="2026-09-10T08:50:45.234" v="164" actId="404"/>
          <ac:spMkLst>
            <pc:docMk/>
            <pc:sldMk cId="521644347" sldId="336"/>
            <ac:spMk id="15" creationId="{A00D0942-E31B-2021-306B-F4C64079C373}"/>
          </ac:spMkLst>
        </pc:spChg>
        <pc:graphicFrameChg chg="mod">
          <ac:chgData name="Linnea Colliander Celik" userId="c5ba78f3-1e6b-4efe-aa05-c5292fef8111" providerId="ADAL" clId="{EDE98AF2-AB8C-42E9-88A6-6403A5A444E5}" dt="2026-09-10T08:47:33.785" v="120" actId="114"/>
          <ac:graphicFrameMkLst>
            <pc:docMk/>
            <pc:sldMk cId="521644347" sldId="336"/>
            <ac:graphicFrameMk id="8" creationId="{9275D9EC-BFCA-11F3-4B47-31AD7FCE45F6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08:47:30.312" v="116" actId="114"/>
          <ac:graphicFrameMkLst>
            <pc:docMk/>
            <pc:sldMk cId="521644347" sldId="336"/>
            <ac:graphicFrameMk id="11" creationId="{350789F1-3A40-0230-C04E-05043BFD6098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08:47:25.599" v="110" actId="403"/>
          <ac:graphicFrameMkLst>
            <pc:docMk/>
            <pc:sldMk cId="521644347" sldId="336"/>
            <ac:graphicFrameMk id="14" creationId="{950C64A6-7E68-BF04-1434-43FAB417DE84}"/>
          </ac:graphicFrameMkLst>
        </pc:graphicFrameChg>
      </pc:sldChg>
      <pc:sldChg chg="modSp mod">
        <pc:chgData name="Linnea Colliander Celik" userId="c5ba78f3-1e6b-4efe-aa05-c5292fef8111" providerId="ADAL" clId="{EDE98AF2-AB8C-42E9-88A6-6403A5A444E5}" dt="2026-09-10T08:48:48.944" v="137" actId="404"/>
        <pc:sldMkLst>
          <pc:docMk/>
          <pc:sldMk cId="2320345963" sldId="337"/>
        </pc:sldMkLst>
        <pc:spChg chg="mod">
          <ac:chgData name="Linnea Colliander Celik" userId="c5ba78f3-1e6b-4efe-aa05-c5292fef8111" providerId="ADAL" clId="{EDE98AF2-AB8C-42E9-88A6-6403A5A444E5}" dt="2026-09-09T14:04:52.625" v="8" actId="113"/>
          <ac:spMkLst>
            <pc:docMk/>
            <pc:sldMk cId="2320345963" sldId="337"/>
            <ac:spMk id="4" creationId="{C24739C8-3BD0-A5BA-307E-30713C62AA09}"/>
          </ac:spMkLst>
        </pc:spChg>
        <pc:spChg chg="mod">
          <ac:chgData name="Linnea Colliander Celik" userId="c5ba78f3-1e6b-4efe-aa05-c5292fef8111" providerId="ADAL" clId="{EDE98AF2-AB8C-42E9-88A6-6403A5A444E5}" dt="2026-09-10T08:48:48.944" v="137" actId="404"/>
          <ac:spMkLst>
            <pc:docMk/>
            <pc:sldMk cId="2320345963" sldId="337"/>
            <ac:spMk id="12" creationId="{482705F4-5F1A-5D1E-9CE9-754732D2B91C}"/>
          </ac:spMkLst>
        </pc:spChg>
        <pc:graphicFrameChg chg="mod">
          <ac:chgData name="Linnea Colliander Celik" userId="c5ba78f3-1e6b-4efe-aa05-c5292fef8111" providerId="ADAL" clId="{EDE98AF2-AB8C-42E9-88A6-6403A5A444E5}" dt="2026-09-10T08:48:43.903" v="136" actId="114"/>
          <ac:graphicFrameMkLst>
            <pc:docMk/>
            <pc:sldMk cId="2320345963" sldId="337"/>
            <ac:graphicFrameMk id="7" creationId="{159911D3-D0C7-6631-5476-2FA66005F7C4}"/>
          </ac:graphicFrameMkLst>
        </pc:graphicFrameChg>
      </pc:sldChg>
      <pc:sldChg chg="addSp delSp modSp mod">
        <pc:chgData name="Linnea Colliander Celik" userId="c5ba78f3-1e6b-4efe-aa05-c5292fef8111" providerId="ADAL" clId="{EDE98AF2-AB8C-42E9-88A6-6403A5A444E5}" dt="2026-09-10T12:54:37.076" v="356"/>
        <pc:sldMkLst>
          <pc:docMk/>
          <pc:sldMk cId="2451271476" sldId="338"/>
        </pc:sldMkLst>
        <pc:spChg chg="mod">
          <ac:chgData name="Linnea Colliander Celik" userId="c5ba78f3-1e6b-4efe-aa05-c5292fef8111" providerId="ADAL" clId="{EDE98AF2-AB8C-42E9-88A6-6403A5A444E5}" dt="2026-09-09T14:04:58.242" v="9" actId="113"/>
          <ac:spMkLst>
            <pc:docMk/>
            <pc:sldMk cId="2451271476" sldId="338"/>
            <ac:spMk id="4" creationId="{958113A8-5BCE-0A35-8DFE-B64758C2A6F4}"/>
          </ac:spMkLst>
        </pc:spChg>
        <pc:spChg chg="add mod">
          <ac:chgData name="Linnea Colliander Celik" userId="c5ba78f3-1e6b-4efe-aa05-c5292fef8111" providerId="ADAL" clId="{EDE98AF2-AB8C-42E9-88A6-6403A5A444E5}" dt="2026-09-10T12:54:21.536" v="354" actId="1076"/>
          <ac:spMkLst>
            <pc:docMk/>
            <pc:sldMk cId="2451271476" sldId="338"/>
            <ac:spMk id="11" creationId="{7D745DED-CE51-21AA-057E-CC094C185F6F}"/>
          </ac:spMkLst>
        </pc:spChg>
        <pc:spChg chg="mod">
          <ac:chgData name="Linnea Colliander Celik" userId="c5ba78f3-1e6b-4efe-aa05-c5292fef8111" providerId="ADAL" clId="{EDE98AF2-AB8C-42E9-88A6-6403A5A444E5}" dt="2026-09-10T09:04:37.821" v="327" actId="554"/>
          <ac:spMkLst>
            <pc:docMk/>
            <pc:sldMk cId="2451271476" sldId="338"/>
            <ac:spMk id="21" creationId="{0919484D-1763-F8F2-BE48-2DA83268AAE4}"/>
          </ac:spMkLst>
        </pc:spChg>
        <pc:graphicFrameChg chg="del mod ord">
          <ac:chgData name="Linnea Colliander Celik" userId="c5ba78f3-1e6b-4efe-aa05-c5292fef8111" providerId="ADAL" clId="{EDE98AF2-AB8C-42E9-88A6-6403A5A444E5}" dt="2026-09-10T08:56:58.910" v="247" actId="478"/>
          <ac:graphicFrameMkLst>
            <pc:docMk/>
            <pc:sldMk cId="2451271476" sldId="338"/>
            <ac:graphicFrameMk id="5" creationId="{2A68D49D-AD54-5B94-AF3E-697AC3A06AA3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12:54:37.076" v="356"/>
          <ac:graphicFrameMkLst>
            <pc:docMk/>
            <pc:sldMk cId="2451271476" sldId="338"/>
            <ac:graphicFrameMk id="6" creationId="{346AE151-A6F0-2BAC-A6DE-21D17A433ACD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12:53:44.082" v="344" actId="14100"/>
          <ac:graphicFrameMkLst>
            <pc:docMk/>
            <pc:sldMk cId="2451271476" sldId="338"/>
            <ac:graphicFrameMk id="8" creationId="{90893F3D-11C1-05AC-66A9-C22C236527DA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12:54:02.446" v="347"/>
          <ac:graphicFrameMkLst>
            <pc:docMk/>
            <pc:sldMk cId="2451271476" sldId="338"/>
            <ac:graphicFrameMk id="9" creationId="{2ACDEFA9-2769-976E-012E-65BCB4B7663F}"/>
          </ac:graphicFrameMkLst>
        </pc:graphicFrameChg>
        <pc:graphicFrameChg chg="del mod ord">
          <ac:chgData name="Linnea Colliander Celik" userId="c5ba78f3-1e6b-4efe-aa05-c5292fef8111" providerId="ADAL" clId="{EDE98AF2-AB8C-42E9-88A6-6403A5A444E5}" dt="2026-09-10T08:54:31.977" v="227" actId="478"/>
          <ac:graphicFrameMkLst>
            <pc:docMk/>
            <pc:sldMk cId="2451271476" sldId="338"/>
            <ac:graphicFrameMk id="20" creationId="{022CAC5B-D9DF-B4CE-7DF7-1664D3764B38}"/>
          </ac:graphicFrameMkLst>
        </pc:graphicFrameChg>
      </pc:sldChg>
      <pc:sldChg chg="modSp mod">
        <pc:chgData name="Linnea Colliander Celik" userId="c5ba78f3-1e6b-4efe-aa05-c5292fef8111" providerId="ADAL" clId="{EDE98AF2-AB8C-42E9-88A6-6403A5A444E5}" dt="2026-09-10T09:04:12.820" v="326"/>
        <pc:sldMkLst>
          <pc:docMk/>
          <pc:sldMk cId="951424320" sldId="339"/>
        </pc:sldMkLst>
        <pc:spChg chg="mod">
          <ac:chgData name="Linnea Colliander Celik" userId="c5ba78f3-1e6b-4efe-aa05-c5292fef8111" providerId="ADAL" clId="{EDE98AF2-AB8C-42E9-88A6-6403A5A444E5}" dt="2026-09-09T14:05:04.430" v="11" actId="113"/>
          <ac:spMkLst>
            <pc:docMk/>
            <pc:sldMk cId="951424320" sldId="339"/>
            <ac:spMk id="4" creationId="{30EE31F6-3B0B-F7F4-F0B7-5A9EB7CE1156}"/>
          </ac:spMkLst>
        </pc:spChg>
        <pc:graphicFrameChg chg="mod">
          <ac:chgData name="Linnea Colliander Celik" userId="c5ba78f3-1e6b-4efe-aa05-c5292fef8111" providerId="ADAL" clId="{EDE98AF2-AB8C-42E9-88A6-6403A5A444E5}" dt="2026-09-10T09:03:23.267" v="313" actId="554"/>
          <ac:graphicFrameMkLst>
            <pc:docMk/>
            <pc:sldMk cId="951424320" sldId="339"/>
            <ac:graphicFrameMk id="7" creationId="{08E24241-7C80-CF9A-2AE5-9E1273F7B66B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09:04:12.820" v="326"/>
          <ac:graphicFrameMkLst>
            <pc:docMk/>
            <pc:sldMk cId="951424320" sldId="339"/>
            <ac:graphicFrameMk id="10" creationId="{49CD0BD8-05BD-4DFA-226A-363174FCCD4E}"/>
          </ac:graphicFrameMkLst>
        </pc:graphicFrameChg>
      </pc:sldChg>
      <pc:sldChg chg="modSp mod">
        <pc:chgData name="Linnea Colliander Celik" userId="c5ba78f3-1e6b-4efe-aa05-c5292fef8111" providerId="ADAL" clId="{EDE98AF2-AB8C-42E9-88A6-6403A5A444E5}" dt="2026-09-09T14:05:10.758" v="14" actId="113"/>
        <pc:sldMkLst>
          <pc:docMk/>
          <pc:sldMk cId="117710449" sldId="340"/>
        </pc:sldMkLst>
        <pc:spChg chg="mod">
          <ac:chgData name="Linnea Colliander Celik" userId="c5ba78f3-1e6b-4efe-aa05-c5292fef8111" providerId="ADAL" clId="{EDE98AF2-AB8C-42E9-88A6-6403A5A444E5}" dt="2026-09-09T14:05:10.758" v="14" actId="113"/>
          <ac:spMkLst>
            <pc:docMk/>
            <pc:sldMk cId="117710449" sldId="340"/>
            <ac:spMk id="4" creationId="{B20BC7A3-A599-66FD-0848-3DFF7B353A83}"/>
          </ac:spMkLst>
        </pc:spChg>
      </pc:sldChg>
      <pc:sldChg chg="modSp mod chgLayout">
        <pc:chgData name="Linnea Colliander Celik" userId="c5ba78f3-1e6b-4efe-aa05-c5292fef8111" providerId="ADAL" clId="{EDE98AF2-AB8C-42E9-88A6-6403A5A444E5}" dt="2026-09-10T08:43:03.762" v="37" actId="20577"/>
        <pc:sldMkLst>
          <pc:docMk/>
          <pc:sldMk cId="1789214438" sldId="341"/>
        </pc:sldMkLst>
        <pc:spChg chg="mod ord">
          <ac:chgData name="Linnea Colliander Celik" userId="c5ba78f3-1e6b-4efe-aa05-c5292fef8111" providerId="ADAL" clId="{EDE98AF2-AB8C-42E9-88A6-6403A5A444E5}" dt="2026-09-10T08:42:49.124" v="32" actId="700"/>
          <ac:spMkLst>
            <pc:docMk/>
            <pc:sldMk cId="1789214438" sldId="341"/>
            <ac:spMk id="5" creationId="{D1E216F7-3CD3-E693-5CE6-C81DB0A97E8F}"/>
          </ac:spMkLst>
        </pc:spChg>
        <pc:spChg chg="mod ord">
          <ac:chgData name="Linnea Colliander Celik" userId="c5ba78f3-1e6b-4efe-aa05-c5292fef8111" providerId="ADAL" clId="{EDE98AF2-AB8C-42E9-88A6-6403A5A444E5}" dt="2026-09-10T08:43:03.762" v="37" actId="20577"/>
          <ac:spMkLst>
            <pc:docMk/>
            <pc:sldMk cId="1789214438" sldId="341"/>
            <ac:spMk id="6" creationId="{ED26997D-AF26-219D-B22E-7E1541348288}"/>
          </ac:spMkLst>
        </pc:spChg>
        <pc:spChg chg="mod ord">
          <ac:chgData name="Linnea Colliander Celik" userId="c5ba78f3-1e6b-4efe-aa05-c5292fef8111" providerId="ADAL" clId="{EDE98AF2-AB8C-42E9-88A6-6403A5A444E5}" dt="2026-09-10T08:42:59.655" v="36" actId="20577"/>
          <ac:spMkLst>
            <pc:docMk/>
            <pc:sldMk cId="1789214438" sldId="341"/>
            <ac:spMk id="7" creationId="{674D5C1E-BBC9-567B-2AF0-D787068B66CD}"/>
          </ac:spMkLst>
        </pc:spChg>
      </pc:sldChg>
      <pc:sldMasterChg chg="modSp">
        <pc:chgData name="Linnea Colliander Celik" userId="c5ba78f3-1e6b-4efe-aa05-c5292fef8111" providerId="ADAL" clId="{EDE98AF2-AB8C-42E9-88A6-6403A5A444E5}" dt="2026-09-10T08:41:33.433" v="24" actId="2711"/>
        <pc:sldMasterMkLst>
          <pc:docMk/>
          <pc:sldMasterMk cId="1939141906" sldId="2147483682"/>
        </pc:sldMasterMkLst>
        <pc:spChg chg="mod">
          <ac:chgData name="Linnea Colliander Celik" userId="c5ba78f3-1e6b-4efe-aa05-c5292fef8111" providerId="ADAL" clId="{EDE98AF2-AB8C-42E9-88A6-6403A5A444E5}" dt="2026-09-10T08:41:28.921" v="22" actId="113"/>
          <ac:spMkLst>
            <pc:docMk/>
            <pc:sldMasterMk cId="1939141906" sldId="2147483682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41:33.433" v="24" actId="2711"/>
          <ac:spMkLst>
            <pc:docMk/>
            <pc:sldMasterMk cId="1939141906" sldId="2147483682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41:23.393" v="21" actId="2711"/>
        <pc:sldMasterMkLst>
          <pc:docMk/>
          <pc:sldMasterMk cId="2056779947" sldId="2147483699"/>
        </pc:sldMasterMkLst>
        <pc:spChg chg="mod">
          <ac:chgData name="Linnea Colliander Celik" userId="c5ba78f3-1e6b-4efe-aa05-c5292fef8111" providerId="ADAL" clId="{EDE98AF2-AB8C-42E9-88A6-6403A5A444E5}" dt="2026-09-10T08:41:17.872" v="19" actId="113"/>
          <ac:spMkLst>
            <pc:docMk/>
            <pc:sldMasterMk cId="2056779947" sldId="2147483699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41:23.393" v="21" actId="2711"/>
          <ac:spMkLst>
            <pc:docMk/>
            <pc:sldMasterMk cId="2056779947" sldId="2147483699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41:43.072" v="27" actId="2711"/>
        <pc:sldMasterMkLst>
          <pc:docMk/>
          <pc:sldMasterMk cId="3882170877" sldId="2147483708"/>
        </pc:sldMasterMkLst>
        <pc:spChg chg="mod">
          <ac:chgData name="Linnea Colliander Celik" userId="c5ba78f3-1e6b-4efe-aa05-c5292fef8111" providerId="ADAL" clId="{EDE98AF2-AB8C-42E9-88A6-6403A5A444E5}" dt="2026-09-10T08:41:39.460" v="25" actId="113"/>
          <ac:spMkLst>
            <pc:docMk/>
            <pc:sldMasterMk cId="3882170877" sldId="2147483708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41:43.072" v="27" actId="2711"/>
          <ac:spMkLst>
            <pc:docMk/>
            <pc:sldMasterMk cId="3882170877" sldId="2147483708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8:41:53.496" v="30" actId="2711"/>
        <pc:sldMasterMkLst>
          <pc:docMk/>
          <pc:sldMasterMk cId="2465613820" sldId="2147483761"/>
        </pc:sldMasterMkLst>
        <pc:spChg chg="mod">
          <ac:chgData name="Linnea Colliander Celik" userId="c5ba78f3-1e6b-4efe-aa05-c5292fef8111" providerId="ADAL" clId="{EDE98AF2-AB8C-42E9-88A6-6403A5A444E5}" dt="2026-09-10T08:41:48.400" v="28" actId="113"/>
          <ac:spMkLst>
            <pc:docMk/>
            <pc:sldMasterMk cId="2465613820" sldId="2147483761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8:41:53.496" v="30" actId="2711"/>
          <ac:spMkLst>
            <pc:docMk/>
            <pc:sldMasterMk cId="2465613820" sldId="2147483761"/>
            <ac:spMk id="3" creationId="{00000000-0000-0000-0000-000000000000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581647002733785"/>
          <c:y val="2.354161941874628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4631124524795472"/>
          <c:y val="0.32066226449362312"/>
          <c:w val="0.51702922027081222"/>
          <c:h val="0.53338941916347415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Upplever du att det finns en tystnadskultur på arbetsplatsen?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71-43D3-B3B2-FA7502A126D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71-43D3-B3B2-FA7502A126D4}"/>
              </c:ext>
            </c:extLst>
          </c:dPt>
          <c:dPt>
            <c:idx val="2"/>
            <c:bubble3D val="0"/>
            <c:spPr>
              <a:solidFill>
                <a:srgbClr val="E5007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771-43D3-B3B2-FA7502A126D4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771-43D3-B3B2-FA7502A126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Ja</c:v>
                </c:pt>
                <c:pt idx="1">
                  <c:v>Nej</c:v>
                </c:pt>
                <c:pt idx="2">
                  <c:v>Nej, men det känns meningslöst att framföra kritik eller synpunkter eftersom chef/arbetsgivare inte lyssnar</c:v>
                </c:pt>
                <c:pt idx="3">
                  <c:v>Vet ej</c:v>
                </c:pt>
              </c:strCache>
            </c:strRef>
          </c:cat>
          <c:val>
            <c:numRef>
              <c:f>Blad1!$B$2:$B$5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0.41</c:v>
                </c:pt>
                <c:pt idx="2">
                  <c:v>0.17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1-43D3-B3B2-FA7502A126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55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3275604499854585"/>
          <c:y val="0.32485239910353714"/>
          <c:w val="0.59338304611350601"/>
          <c:h val="0.56192136001237147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Undviker du att framföra kritik av rädsla för negativa konsekvenser?</c:v>
                </c:pt>
              </c:strCache>
            </c:strRef>
          </c:tx>
          <c:spPr>
            <a:solidFill>
              <a:srgbClr val="18185C"/>
            </a:solidFill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6C-40DE-AC41-1DF5E9386B6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6C-40DE-AC41-1DF5E9386B69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6C-40DE-AC41-1DF5E9386B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0.46</c:v>
                </c:pt>
                <c:pt idx="1">
                  <c:v>0.5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C-40DE-AC41-1DF5E9386B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4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977121872835743"/>
          <c:y val="0.32733291737116216"/>
          <c:w val="0.59177918097261428"/>
          <c:h val="0.55994122648493649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Känner du oro för att öppet uttrycka missnöje eller oenighet?</c:v>
                </c:pt>
              </c:strCache>
            </c:strRef>
          </c:tx>
          <c:spPr>
            <a:solidFill>
              <a:srgbClr val="18185C"/>
            </a:solidFill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E4B-41EA-A271-38B1F8F43A23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E4B-41EA-A271-38B1F8F43A23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E4B-41EA-A271-38B1F8F43A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0.46</c:v>
                </c:pt>
                <c:pt idx="1">
                  <c:v>0.51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4B-41EA-A271-38B1F8F43A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5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807844639850269"/>
          <c:y val="3.82461747795813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Har du varit med om eller hört att någon blivit negativt behandlad efter att ha framfört kritik på din arbetsplats?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59F-475C-92D3-CF90C56D4F2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9F-475C-92D3-CF90C56D4F2E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9F-475C-92D3-CF90C56D4F2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0.45</c:v>
                </c:pt>
                <c:pt idx="1">
                  <c:v>0.36</c:v>
                </c:pt>
                <c:pt idx="2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F-475C-92D3-CF90C56D4F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98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04901761950412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4628597542507574"/>
          <c:y val="0.34939409150440093"/>
          <c:w val="0.4790615945557421"/>
          <c:h val="0.64545144305772228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Vågar du framföra kritik eller synpunkter till din chef?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D0-46AA-B82C-EBC8292EDD5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FD0-46AA-B82C-EBC8292EDD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A13-4F78-869B-F0577490008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0.83</c:v>
                </c:pt>
                <c:pt idx="1">
                  <c:v>0.16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0-46AA-B82C-EBC8292EDD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0" i="0" dirty="0">
                <a:solidFill>
                  <a:srgbClr val="18185C"/>
                </a:solidFill>
                <a:latin typeface="Aptos" panose="020B0004020202020204" pitchFamily="34" charset="0"/>
              </a:rPr>
              <a:t>De som uppger att de har mycket hög arbetsbelastning</a:t>
            </a:r>
          </a:p>
        </c:rich>
      </c:tx>
      <c:layout>
        <c:manualLayout>
          <c:xMode val="edge"/>
          <c:yMode val="edge"/>
          <c:x val="0.13679761346570715"/>
          <c:y val="0.833660137890849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259327212969193"/>
          <c:y val="0.14295023962365402"/>
          <c:w val="0.63279315796745927"/>
          <c:h val="0.6912385426799188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De som uppger att de har mycket hög arbetsbelastning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9E3-40FD-AA07-E794D7C3B98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E3-40FD-AA07-E794D7C3B9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A4F-4DE6-A788-C7547803BB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0.37</c:v>
                </c:pt>
                <c:pt idx="1">
                  <c:v>0.6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3-40FD-AA07-E794D7C3B9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en-US" sz="1400" i="0" dirty="0" err="1"/>
              <a:t>Totalt</a:t>
            </a:r>
            <a:endParaRPr lang="en-US" sz="1400" i="0" dirty="0"/>
          </a:p>
        </c:rich>
      </c:tx>
      <c:layout>
        <c:manualLayout>
          <c:xMode val="edge"/>
          <c:yMode val="edge"/>
          <c:x val="0.4255921033258811"/>
          <c:y val="0.907563058162126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572513403869284"/>
          <c:y val="0.22641968151258146"/>
          <c:w val="0.61057059597668739"/>
          <c:h val="0.66696348348924206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accent5"/>
            </a:solidFill>
          </c:spPr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E5F-4BCC-886C-A97DE34C094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E5F-4BCC-886C-A97DE34C0945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E5F-4BCC-886C-A97DE34C09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0.55000000000000004</c:v>
                </c:pt>
                <c:pt idx="1">
                  <c:v>0.41</c:v>
                </c:pt>
                <c:pt idx="2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5F-4BCC-886C-A97DE34C09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>
                <a:latin typeface="Aptos" panose="020B0004020202020204" pitchFamily="34" charset="0"/>
              </a:rPr>
              <a:t>Känner du att du kan uttrycka dina personliga</a:t>
            </a:r>
          </a:p>
          <a:p>
            <a:pPr>
              <a:defRPr sz="1400" b="1" i="1"/>
            </a:pPr>
            <a:r>
              <a:rPr lang="sv-SE" sz="1400" b="1" i="1">
                <a:latin typeface="Aptos" panose="020B0004020202020204" pitchFamily="34" charset="0"/>
              </a:rPr>
              <a:t> värderingar på jobbet? (om tex. Politik, </a:t>
            </a:r>
          </a:p>
          <a:p>
            <a:pPr>
              <a:defRPr sz="1400" b="1" i="1"/>
            </a:pPr>
            <a:r>
              <a:rPr lang="sv-SE" sz="1400" b="1" i="1">
                <a:latin typeface="Aptos" panose="020B0004020202020204" pitchFamily="34" charset="0"/>
              </a:rPr>
              <a:t>klimat, mänskliga rättigheter)</a:t>
            </a:r>
          </a:p>
        </c:rich>
      </c:tx>
      <c:layout>
        <c:manualLayout>
          <c:xMode val="edge"/>
          <c:yMode val="edge"/>
          <c:x val="0.1866012711119414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Känner du att du kan uttrycka dina personliga värderingar på jobbet? (om tex. Politik, klimat, mänskliga rättigheter)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CF-439B-9BD0-2B15AA60311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9CF-439B-9BD0-2B15AA6031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7B-4BDD-A01C-610EBD1313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0.7</c:v>
                </c:pt>
                <c:pt idx="1">
                  <c:v>0.18</c:v>
                </c:pt>
                <c:pt idx="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F-439B-9BD0-2B15AA6031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/>
              <a:t>Känner du att du kan vara öppen på arbetsplatsen </a:t>
            </a:r>
          </a:p>
          <a:p>
            <a:pPr>
              <a:defRPr sz="1400" b="1" i="1"/>
            </a:pPr>
            <a:r>
              <a:rPr lang="sv-SE" sz="1400" b="1" i="1"/>
              <a:t>med ditt privata engagemang i frågor som rör</a:t>
            </a:r>
          </a:p>
          <a:p>
            <a:pPr>
              <a:defRPr sz="1400" b="1" i="1"/>
            </a:pPr>
            <a:r>
              <a:rPr lang="sv-SE" sz="1400" b="1" i="1"/>
              <a:t>politik, klimat eller liknande?</a:t>
            </a:r>
          </a:p>
        </c:rich>
      </c:tx>
      <c:layout>
        <c:manualLayout>
          <c:xMode val="edge"/>
          <c:yMode val="edge"/>
          <c:x val="8.1978118205065231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2788068269097284"/>
          <c:y val="0.27764638565706656"/>
          <c:w val="0.39809867097544765"/>
          <c:h val="0.60811533172048948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Känner du att du kan vara öppen på arbetsplatsen med ditt privata engagemang i frågor som rör politik, klimat eller liknande?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D7B-46A7-900E-C903EA949C1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7B-46A7-900E-C903EA949C14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7B-46A7-900E-C903EA949C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0.59</c:v>
                </c:pt>
                <c:pt idx="1">
                  <c:v>0.18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7B-46A7-900E-C903EA949C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846542392178483"/>
          <c:y val="0.37810965999779156"/>
          <c:w val="0.11484270457605357"/>
          <c:h val="0.219143318911430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CFD734D-72B6-49D6-88C2-BB0D00FEFC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9E811E3-BAAA-44D6-B84D-957C9C8DF8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9BEE2-0605-4A13-A3CA-5A4CCE7ADA88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6E3F70A-ABB5-4F0D-93E4-6639504136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D33B32D-4353-4E56-9450-93693AA88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439FA-0161-467A-BCC2-E3DD3EA716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884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F9CA4-BC86-3C49-A3CA-567608B102FF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C2A0E-0C44-C545-9B01-E851AA929C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636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6751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567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06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tiff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emf"/><Relationship Id="rId4" Type="http://schemas.openxmlformats.org/officeDocument/2006/relationships/image" Target="../media/image1.tiff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9554B44-FDB5-4258-80FE-4F7BE17C0B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06305" y="2040895"/>
            <a:ext cx="9144000" cy="1572521"/>
          </a:xfrm>
        </p:spPr>
        <p:txBody>
          <a:bodyPr anchor="ctr" anchorCtr="0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/>
              <a:t>Presentationsrubrik</a:t>
            </a:r>
            <a:br>
              <a:rPr lang="sv-SE"/>
            </a:br>
            <a:r>
              <a:rPr lang="sv-SE"/>
              <a:t>på två rader</a:t>
            </a:r>
          </a:p>
        </p:txBody>
      </p:sp>
      <p:pic>
        <p:nvPicPr>
          <p:cNvPr id="6" name="Picture 5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12" name="Platshållare för text 8">
            <a:extLst>
              <a:ext uri="{FF2B5EF4-FFF2-40B4-BE49-F238E27FC236}">
                <a16:creationId xmlns:a16="http://schemas.microsoft.com/office/drawing/2014/main" id="{8BEEE139-3B3F-45E5-AC3E-CF5AE574D5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Arbetsplats, datum</a:t>
            </a:r>
          </a:p>
        </p:txBody>
      </p:sp>
    </p:spTree>
    <p:extLst>
      <p:ext uri="{BB962C8B-B14F-4D97-AF65-F5344CB8AC3E}">
        <p14:creationId xmlns:p14="http://schemas.microsoft.com/office/powerpoint/2010/main" val="110884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Skriv </a:t>
            </a:r>
            <a:r>
              <a:rPr lang="sv-SE" err="1"/>
              <a:t>www</a:t>
            </a:r>
            <a:r>
              <a:rPr lang="sv-SE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5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472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BLÅ">
    <p:bg>
      <p:bgPr>
        <a:solidFill>
          <a:srgbClr val="C1E6FB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981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F2B4D2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6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6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46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 + Box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3661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/>
              <a:t>Skriv </a:t>
            </a:r>
            <a:r>
              <a:rPr lang="sv-SE" err="1"/>
              <a:t>www</a:t>
            </a:r>
            <a:r>
              <a:rPr lang="sv-SE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8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2">
            <a:extLst>
              <a:ext uri="{FF2B5EF4-FFF2-40B4-BE49-F238E27FC236}">
                <a16:creationId xmlns:a16="http://schemas.microsoft.com/office/drawing/2014/main" id="{ACA9ED76-9809-5B2F-281C-4898B1C97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1861B030-CE55-07AD-F02B-42492589BE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5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BLÅ + Boxar">
    <p:bg>
      <p:bgPr>
        <a:solidFill>
          <a:srgbClr val="C1E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DA0AE603-515E-A953-D014-586FE86B6F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0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Färgad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67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3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73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4F98646B-6236-A4FA-7180-5F69DB72E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43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14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B2AE1A17-AAE5-E2FC-45BD-F43245950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BF0C469E-271A-21A0-B1C2-216CB5069C99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 baseline="0">
                <a:solidFill>
                  <a:srgbClr val="18185C"/>
                </a:solidFill>
                <a:latin typeface="Segoe UI" panose="020B0502040204020203" pitchFamily="34" charset="0"/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14480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F2B4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7" descr="ST_rgb_ny.tif">
            <a:extLst>
              <a:ext uri="{FF2B5EF4-FFF2-40B4-BE49-F238E27FC236}">
                <a16:creationId xmlns:a16="http://schemas.microsoft.com/office/drawing/2014/main" id="{DDBEA8A7-59B9-19D4-0C5A-C14ABDC06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A3F1349B-7E61-F63D-665F-EF8B9A677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45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66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60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22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bg>
      <p:bgPr>
        <a:solidFill>
          <a:srgbClr val="C1E6FB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02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6" name="Picture 7" descr="ST_rgb_ny.tif">
            <a:extLst>
              <a:ext uri="{FF2B5EF4-FFF2-40B4-BE49-F238E27FC236}">
                <a16:creationId xmlns:a16="http://schemas.microsoft.com/office/drawing/2014/main" id="{02BE5A39-5E32-3290-D41B-9B4B086093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1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0E8F3EC-3B3A-82A5-B804-C3BC8187F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89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8671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C4B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Picture 8" descr="ST_rgb_ny.tif">
            <a:extLst>
              <a:ext uri="{FF2B5EF4-FFF2-40B4-BE49-F238E27FC236}">
                <a16:creationId xmlns:a16="http://schemas.microsoft.com/office/drawing/2014/main" id="{29390827-9C67-5E23-4CB6-FC2D303F5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837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8" descr="ST_rgb_ny.tif">
            <a:extLst>
              <a:ext uri="{FF2B5EF4-FFF2-40B4-BE49-F238E27FC236}">
                <a16:creationId xmlns:a16="http://schemas.microsoft.com/office/drawing/2014/main" id="{4DE8E6D1-E5C6-106C-86DC-820EC68AF7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E3BC8D29-27B9-1B63-EB98-E57B95C5BF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0000" cy="68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35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4" name="Picture 8" descr="ST_rgb_ny.tif">
            <a:extLst>
              <a:ext uri="{FF2B5EF4-FFF2-40B4-BE49-F238E27FC236}">
                <a16:creationId xmlns:a16="http://schemas.microsoft.com/office/drawing/2014/main" id="{31B76083-4E82-98AE-C5CD-ABA65A26B9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EC2727B-7E2A-74AC-DFB3-E974F97218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0000" cy="68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87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Klicka på ikonen för att infoga en bild</a:t>
            </a:r>
          </a:p>
          <a:p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ABC05CD-55E3-FC57-E8E0-23DF31BF9B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0000" cy="68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37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11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709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0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307F949B-54AA-E047-8609-9FCF309CA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25957" y="-2988109"/>
            <a:ext cx="6877934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0000" y="2700000"/>
            <a:ext cx="9257778" cy="496799"/>
          </a:xfrm>
        </p:spPr>
        <p:txBody>
          <a:bodyPr anchor="ctr" anchorCtr="0"/>
          <a:lstStyle>
            <a:lvl1pPr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80DFCCC-C2BB-FC89-85E2-5FB4CC026B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35C006BB-D31A-53B0-C5A1-1CA59A70E3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540000" cy="687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245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78451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tif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4" name="Picture 3" descr="ST_rgb_ny.tif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7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5" r:id="rId2"/>
    <p:sldLayoutId id="2147483747" r:id="rId3"/>
    <p:sldLayoutId id="2147483776" r:id="rId4"/>
    <p:sldLayoutId id="2147483748" r:id="rId5"/>
    <p:sldLayoutId id="2147483753" r:id="rId6"/>
    <p:sldLayoutId id="2147483777" r:id="rId7"/>
    <p:sldLayoutId id="2147483732" r:id="rId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3914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70" r:id="rId3"/>
    <p:sldLayoutId id="2147483749" r:id="rId4"/>
    <p:sldLayoutId id="2147483774" r:id="rId5"/>
    <p:sldLayoutId id="2147483775" r:id="rId6"/>
    <p:sldLayoutId id="2147483750" r:id="rId7"/>
    <p:sldLayoutId id="2147483751" r:id="rId8"/>
    <p:sldLayoutId id="2147483752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8217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73" r:id="rId5"/>
    <p:sldLayoutId id="2147483758" r:id="rId6"/>
    <p:sldLayoutId id="2147483759" r:id="rId7"/>
    <p:sldLayoutId id="2147483772" r:id="rId8"/>
    <p:sldLayoutId id="2147483760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6561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71" r:id="rId3"/>
    <p:sldLayoutId id="2147483767" r:id="rId4"/>
    <p:sldLayoutId id="2147483765" r:id="rId5"/>
    <p:sldLayoutId id="2147483766" r:id="rId6"/>
    <p:sldLayoutId id="2147483778" r:id="rId7"/>
    <p:sldLayoutId id="2147483768" r:id="rId8"/>
    <p:sldLayoutId id="2147483769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8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52" y="2880000"/>
            <a:ext cx="5739023" cy="495629"/>
          </a:xfrm>
        </p:spPr>
        <p:txBody>
          <a:bodyPr/>
          <a:lstStyle/>
          <a:p>
            <a:r>
              <a:rPr lang="sv-SE" sz="4800">
                <a:solidFill>
                  <a:schemeClr val="bg1"/>
                </a:solidFill>
              </a:rPr>
              <a:t>Säger du ifrån?</a:t>
            </a:r>
            <a:endParaRPr sz="4800" b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5A9BFA-6ABA-7F56-CABE-596352C281CD}"/>
              </a:ext>
            </a:extLst>
          </p:cNvPr>
          <p:cNvSpPr txBox="1">
            <a:spLocks/>
          </p:cNvSpPr>
          <p:nvPr/>
        </p:nvSpPr>
        <p:spPr>
          <a:xfrm>
            <a:off x="1047252" y="3429000"/>
            <a:ext cx="4897535" cy="121285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5450" indent="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b="1" dirty="0">
                <a:solidFill>
                  <a:srgbClr val="18185C"/>
                </a:solidFill>
                <a:latin typeface="Aptos" panose="020B0004020202020204" pitchFamily="34" charset="0"/>
              </a:rPr>
              <a:t>Ett samtal om tystnadskultur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C58B766-214E-2074-CAFD-408251B35A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91815" y="-447575"/>
            <a:ext cx="5200185" cy="73501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E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E63300-1A8B-2ACE-6136-CD29D281D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080000"/>
            <a:ext cx="5268441" cy="495629"/>
          </a:xfrm>
        </p:spPr>
        <p:txBody>
          <a:bodyPr/>
          <a:lstStyle/>
          <a:p>
            <a:pPr algn="l"/>
            <a:r>
              <a:rPr lang="sv-SE" sz="3200" b="0">
                <a:latin typeface="Aptos Black"/>
              </a:rPr>
              <a:t>Fackförbundet ST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EEEBB55-9D03-659A-B123-5DC072EC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287" y="793743"/>
            <a:ext cx="3567907" cy="3567907"/>
          </a:xfrm>
          <a:prstGeom prst="rect">
            <a:avLst/>
          </a:prstGeom>
        </p:spPr>
      </p:pic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B6842ACD-C6EB-ECC4-ECDF-46867FA115AF}"/>
              </a:ext>
            </a:extLst>
          </p:cNvPr>
          <p:cNvSpPr txBox="1">
            <a:spLocks/>
          </p:cNvSpPr>
          <p:nvPr/>
        </p:nvSpPr>
        <p:spPr>
          <a:xfrm>
            <a:off x="924129" y="1857984"/>
            <a:ext cx="5437760" cy="4014332"/>
          </a:xfrm>
          <a:prstGeom prst="rect">
            <a:avLst/>
          </a:prstGeom>
        </p:spPr>
        <p:txBody>
          <a:bodyPr anchor="t"/>
          <a:lstStyle>
            <a:lvl1pPr marL="361950" indent="-3619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defRPr sz="2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2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20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8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8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sv-SE" sz="200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2FADD5F8-4F7F-9255-E7BB-3E3B09FB620D}"/>
              </a:ext>
            </a:extLst>
          </p:cNvPr>
          <p:cNvSpPr txBox="1">
            <a:spLocks/>
          </p:cNvSpPr>
          <p:nvPr/>
        </p:nvSpPr>
        <p:spPr>
          <a:xfrm>
            <a:off x="924129" y="1816364"/>
            <a:ext cx="4346126" cy="4014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705" indent="-179705">
              <a:spcBef>
                <a:spcPts val="0"/>
              </a:spcBef>
            </a:pPr>
            <a:r>
              <a:rPr lang="sv-SE" sz="2000" b="0" dirty="0">
                <a:solidFill>
                  <a:srgbClr val="18185C"/>
                </a:solidFill>
                <a:latin typeface="Aptos SemiBold"/>
              </a:rPr>
              <a:t>Mer än 100 000 medlemmar</a:t>
            </a:r>
          </a:p>
          <a:p>
            <a:pPr marL="179705" indent="-179705">
              <a:spcBef>
                <a:spcPts val="0"/>
              </a:spcBef>
            </a:pPr>
            <a:endParaRPr lang="sv-SE" sz="2000" b="0" dirty="0">
              <a:solidFill>
                <a:srgbClr val="18185C"/>
              </a:solidFill>
            </a:endParaRPr>
          </a:p>
          <a:p>
            <a:pPr marL="179705" indent="-179705">
              <a:spcBef>
                <a:spcPts val="0"/>
              </a:spcBef>
            </a:pPr>
            <a:r>
              <a:rPr lang="sv-SE" sz="2000" b="0" dirty="0">
                <a:solidFill>
                  <a:srgbClr val="18185C"/>
                </a:solidFill>
                <a:latin typeface="Aptos SemiBold"/>
              </a:rPr>
              <a:t>Sveriges största fackförbund inom statlig verksamhet</a:t>
            </a:r>
          </a:p>
          <a:p>
            <a:pPr marL="179705" indent="-179705">
              <a:spcBef>
                <a:spcPts val="0"/>
              </a:spcBef>
            </a:pPr>
            <a:endParaRPr lang="sv-SE" sz="2000" b="0" dirty="0">
              <a:solidFill>
                <a:srgbClr val="18185C"/>
              </a:solidFill>
            </a:endParaRPr>
          </a:p>
          <a:p>
            <a:pPr marL="179705" indent="-179705">
              <a:spcBef>
                <a:spcPts val="0"/>
              </a:spcBef>
            </a:pPr>
            <a:r>
              <a:rPr lang="sv-SE" sz="2000" b="0" dirty="0">
                <a:solidFill>
                  <a:srgbClr val="18185C"/>
                </a:solidFill>
                <a:latin typeface="Aptos SemiBold"/>
              </a:rPr>
              <a:t>För ett hållbart arbetsliv och ett demokratiskt samhälle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1576717-2F71-0C49-DDEF-0F5B1B19B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854" y="2149386"/>
            <a:ext cx="5660571" cy="3196337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sv-SE" b="0">
                <a:solidFill>
                  <a:srgbClr val="18185C"/>
                </a:solidFill>
                <a:latin typeface="Aptos SemiBold"/>
              </a:rPr>
              <a:t>Inte medlem? Bli det på:</a:t>
            </a:r>
          </a:p>
          <a:p>
            <a:pPr marL="0" indent="0" algn="ctr">
              <a:buNone/>
            </a:pPr>
            <a:r>
              <a:rPr lang="sv-SE" b="0">
                <a:solidFill>
                  <a:srgbClr val="18185C"/>
                </a:solidFill>
                <a:latin typeface="Aptos"/>
              </a:rPr>
              <a:t>st.org/medlemskap/bli-medlem</a:t>
            </a:r>
          </a:p>
          <a:p>
            <a:endParaRPr lang="sv-SE" b="0"/>
          </a:p>
        </p:txBody>
      </p:sp>
    </p:spTree>
    <p:extLst>
      <p:ext uri="{BB962C8B-B14F-4D97-AF65-F5344CB8AC3E}">
        <p14:creationId xmlns:p14="http://schemas.microsoft.com/office/powerpoint/2010/main" val="141487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7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E1F87-5B6D-8030-5613-8995132E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7FD11D-D222-3098-C457-F2286C24B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116000"/>
            <a:ext cx="5268441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>
                <a:latin typeface="Aptos Black"/>
              </a:rPr>
              <a:t>Vi är Fackförbundet ST</a:t>
            </a:r>
            <a:br>
              <a:rPr lang="sv-SE"/>
            </a:br>
            <a:r>
              <a:rPr lang="sv-SE">
                <a:highlight>
                  <a:srgbClr val="FFFF00"/>
                </a:highlight>
                <a:latin typeface="Aptos Black"/>
              </a:rPr>
              <a:t> [på arbetsplats]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441286-6679-CDD8-ED45-FF51FBBD5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267" y="2070584"/>
            <a:ext cx="4149201" cy="4014332"/>
          </a:xfrm>
        </p:spPr>
        <p:txBody>
          <a:bodyPr/>
          <a:lstStyle/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 marL="180000" indent="-180000">
              <a:spcBef>
                <a:spcPts val="0"/>
              </a:spcBef>
            </a:pPr>
            <a:endParaRPr lang="sv-SE" sz="2000" b="0"/>
          </a:p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 marL="180000" indent="-180000">
              <a:spcBef>
                <a:spcPts val="0"/>
              </a:spcBef>
            </a:pPr>
            <a:endParaRPr lang="sv-SE" sz="2000" b="0"/>
          </a:p>
          <a:p>
            <a:pPr marL="180000" indent="-180000">
              <a:spcBef>
                <a:spcPts val="0"/>
              </a:spcBef>
            </a:pPr>
            <a:r>
              <a:rPr lang="sv-SE" sz="2000" b="0">
                <a:highlight>
                  <a:srgbClr val="FFFF00"/>
                </a:highlight>
              </a:rPr>
              <a:t>Namn, roll, kontaktuppgift</a:t>
            </a:r>
          </a:p>
          <a:p>
            <a:pPr>
              <a:spcBef>
                <a:spcPts val="0"/>
              </a:spcBef>
            </a:pPr>
            <a:endParaRPr lang="sv-SE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41829838-52CB-D60D-FAA6-AD709223E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7355174" y="727468"/>
            <a:ext cx="1574871" cy="1590931"/>
          </a:xfrm>
          <a:prstGeom prst="ellipse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AAAF7380-590C-25E5-663B-2F7EC7E90F80}"/>
              </a:ext>
            </a:extLst>
          </p:cNvPr>
          <p:cNvSpPr txBox="1"/>
          <p:nvPr/>
        </p:nvSpPr>
        <p:spPr>
          <a:xfrm>
            <a:off x="7222216" y="2557873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6936A690-DFB9-DD5D-3F3A-6448977FC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9787135" y="727468"/>
            <a:ext cx="1574871" cy="1590931"/>
          </a:xfrm>
          <a:prstGeom prst="ellipse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6D289049-4156-DCB6-CC73-50F71877A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8615935" y="3194012"/>
            <a:ext cx="1574871" cy="1590931"/>
          </a:xfrm>
          <a:prstGeom prst="ellipse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443361D-9131-2E38-63A8-9EBA6AAD70AB}"/>
              </a:ext>
            </a:extLst>
          </p:cNvPr>
          <p:cNvSpPr txBox="1"/>
          <p:nvPr/>
        </p:nvSpPr>
        <p:spPr>
          <a:xfrm>
            <a:off x="9654177" y="2557873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8F2D948-BAB9-C664-77D2-32B88A13F4C7}"/>
              </a:ext>
            </a:extLst>
          </p:cNvPr>
          <p:cNvSpPr txBox="1"/>
          <p:nvPr/>
        </p:nvSpPr>
        <p:spPr>
          <a:xfrm>
            <a:off x="8482977" y="5005582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>
                <a:solidFill>
                  <a:srgbClr val="18185C"/>
                </a:solidFill>
                <a:highlight>
                  <a:srgbClr val="FFFF00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</p:spTree>
    <p:extLst>
      <p:ext uri="{BB962C8B-B14F-4D97-AF65-F5344CB8AC3E}">
        <p14:creationId xmlns:p14="http://schemas.microsoft.com/office/powerpoint/2010/main" val="400738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B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9" y="1141605"/>
            <a:ext cx="5268441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 b="0"/>
              <a:t>A</a:t>
            </a:r>
            <a:r>
              <a:rPr b="0" err="1"/>
              <a:t>rbetsmiljörapport</a:t>
            </a:r>
            <a:r>
              <a:rPr lang="sv-SE" b="0"/>
              <a:t>en</a:t>
            </a:r>
            <a:r>
              <a:rPr b="0"/>
              <a:t> 2026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6CD9C4-5D5E-43F2-FC04-8C6E6DEA5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sz="2000" b="1" dirty="0">
                <a:solidFill>
                  <a:schemeClr val="tx1"/>
                </a:solidFill>
                <a:latin typeface="Aptos" panose="020B0004020202020204" pitchFamily="34" charset="0"/>
              </a:rPr>
              <a:t>22 765 medlemmar har svarat </a:t>
            </a:r>
            <a:r>
              <a:rPr lang="sv-SE" sz="2000" b="1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varav [X antal] </a:t>
            </a:r>
            <a:br>
              <a:rPr lang="sv-SE" sz="2000" b="1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</a:br>
            <a:r>
              <a:rPr lang="sv-SE" sz="2000" b="1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från [lokala fackets namn].</a:t>
            </a:r>
          </a:p>
          <a:p>
            <a:pPr algn="ctr">
              <a:spcBef>
                <a:spcPts val="0"/>
              </a:spcBef>
            </a:pPr>
            <a:endParaRPr lang="sv-SE" sz="200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sz="1800" u="sng" dirty="0">
                <a:solidFill>
                  <a:schemeClr val="tx1"/>
                </a:solidFill>
                <a:latin typeface="Aptos" panose="020B0004020202020204" pitchFamily="34" charset="0"/>
              </a:rPr>
              <a:t>4 Delrapporter: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800" b="0" dirty="0">
                <a:solidFill>
                  <a:schemeClr val="tx1"/>
                </a:solidFill>
                <a:latin typeface="Aptos" panose="020B0004020202020204" pitchFamily="34" charset="0"/>
              </a:rPr>
              <a:t>Stress och arbetsbelastning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tx1"/>
                </a:solidFill>
                <a:latin typeface="Aptos" panose="020B0004020202020204" pitchFamily="34" charset="0"/>
              </a:rPr>
              <a:t>Tystnadskultur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800" b="0" dirty="0">
                <a:solidFill>
                  <a:schemeClr val="tx1"/>
                </a:solidFill>
                <a:latin typeface="Aptos" panose="020B0004020202020204" pitchFamily="34" charset="0"/>
              </a:rPr>
              <a:t>Distansarbete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sz="1800" b="0" dirty="0">
                <a:solidFill>
                  <a:schemeClr val="tx1"/>
                </a:solidFill>
                <a:latin typeface="Aptos" panose="020B0004020202020204" pitchFamily="34" charset="0"/>
              </a:rPr>
              <a:t>Hot, våld och trakasserier</a:t>
            </a:r>
          </a:p>
          <a:p>
            <a:pPr>
              <a:spcBef>
                <a:spcPts val="0"/>
              </a:spcBef>
            </a:pPr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13C1FA7-81E6-4344-01F6-82E77361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2067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19D85924-E101-F506-6196-FAF510827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2744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7010DA6-FAE9-A350-EBC1-8B3E35809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744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39A3D99-1148-6DC5-90C5-8ED8D2E559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72068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C455A330-4584-5874-4702-B2468705B2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F6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diagonala rundade hörn 8">
            <a:extLst>
              <a:ext uri="{FF2B5EF4-FFF2-40B4-BE49-F238E27FC236}">
                <a16:creationId xmlns:a16="http://schemas.microsoft.com/office/drawing/2014/main" id="{E6D2038C-1DC2-07E0-CB6D-AA7395F634F6}"/>
              </a:ext>
            </a:extLst>
          </p:cNvPr>
          <p:cNvSpPr/>
          <p:nvPr/>
        </p:nvSpPr>
        <p:spPr>
          <a:xfrm rot="10800000">
            <a:off x="6698469" y="3014123"/>
            <a:ext cx="4117278" cy="3144961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diagonala rundade hörn 9">
            <a:extLst>
              <a:ext uri="{FF2B5EF4-FFF2-40B4-BE49-F238E27FC236}">
                <a16:creationId xmlns:a16="http://schemas.microsoft.com/office/drawing/2014/main" id="{4498A30F-8E42-82F8-5C0F-2282CA86B475}"/>
              </a:ext>
            </a:extLst>
          </p:cNvPr>
          <p:cNvSpPr/>
          <p:nvPr/>
        </p:nvSpPr>
        <p:spPr>
          <a:xfrm rot="10800000">
            <a:off x="1204938" y="3014122"/>
            <a:ext cx="4117278" cy="3144961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D1E216F7-3CD3-E693-5CE6-C81DB0A97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83" y="664356"/>
            <a:ext cx="4784001" cy="495629"/>
          </a:xfrm>
        </p:spPr>
        <p:txBody>
          <a:bodyPr/>
          <a:lstStyle/>
          <a:p>
            <a:r>
              <a:rPr lang="sv-SE" dirty="0"/>
              <a:t>Tystnadskultur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D26997D-AF26-219D-B22E-7E1541348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883" y="1371023"/>
            <a:ext cx="10204864" cy="999644"/>
          </a:xfrm>
        </p:spPr>
        <p:txBody>
          <a:bodyPr anchor="t"/>
          <a:lstStyle/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sv-SE" sz="1800" dirty="0">
                <a:latin typeface="Aptos"/>
              </a:rPr>
              <a:t>Det finns fyra former av tystnad: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sv-SE" sz="1800" b="1" dirty="0">
                <a:latin typeface="Aptos" panose="020B0004020202020204" pitchFamily="34" charset="0"/>
              </a:rPr>
              <a:t>- Rädsla för repressalier ​</a:t>
            </a:r>
            <a:r>
              <a:rPr lang="en-US" sz="1800" b="1" dirty="0">
                <a:latin typeface="Aptos" panose="020B0004020202020204" pitchFamily="34" charset="0"/>
              </a:rPr>
              <a:t>​- </a:t>
            </a:r>
            <a:r>
              <a:rPr lang="sv-SE" sz="1800" b="1" dirty="0">
                <a:latin typeface="Aptos" panose="020B0004020202020204" pitchFamily="34" charset="0"/>
              </a:rPr>
              <a:t>Extern tystnad -</a:t>
            </a:r>
            <a:r>
              <a:rPr lang="en-US" sz="1800" b="1" dirty="0"/>
              <a:t> </a:t>
            </a:r>
            <a:r>
              <a:rPr lang="sv-SE" sz="1800" b="1" dirty="0">
                <a:latin typeface="Aptos" panose="020B0004020202020204" pitchFamily="34" charset="0"/>
              </a:rPr>
              <a:t>Självcensur - ​</a:t>
            </a:r>
            <a:r>
              <a:rPr lang="en-US" sz="1800" b="1" dirty="0">
                <a:latin typeface="Aptos" panose="020B0004020202020204" pitchFamily="34" charset="0"/>
              </a:rPr>
              <a:t>​</a:t>
            </a:r>
            <a:r>
              <a:rPr lang="sv-SE" sz="1800" b="1" dirty="0">
                <a:latin typeface="Aptos" panose="020B0004020202020204" pitchFamily="34" charset="0"/>
              </a:rPr>
              <a:t>Uppgivenhet</a:t>
            </a:r>
            <a:r>
              <a:rPr lang="en-US" sz="1800" b="1" dirty="0">
                <a:latin typeface="Aptos" panose="020B0004020202020204" pitchFamily="34" charset="0"/>
              </a:rPr>
              <a:t>​</a:t>
            </a:r>
          </a:p>
          <a:p>
            <a:pPr marL="285750" lvl="0" indent="-28575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b="0" dirty="0">
              <a:latin typeface="Aptos" panose="020B0004020202020204" pitchFamily="34" charset="0"/>
            </a:endParaRP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674D5C1E-BBC9-567B-2AF0-D787068B66C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489264" y="3426473"/>
            <a:ext cx="3673249" cy="2229260"/>
          </a:xfrm>
        </p:spPr>
        <p:txBody>
          <a:bodyPr anchor="t"/>
          <a:lstStyle/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sv-SE" b="0" noProof="0" dirty="0">
                <a:solidFill>
                  <a:schemeClr val="bg1"/>
                </a:solidFill>
                <a:latin typeface="Aptos" panose="020B0004020202020204" pitchFamily="34" charset="0"/>
              </a:rPr>
              <a:t>Tystnadskulturen blir värre av: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noProof="0" dirty="0">
                <a:solidFill>
                  <a:schemeClr val="bg1"/>
                </a:solidFill>
                <a:latin typeface="Aptos" panose="020B0004020202020204" pitchFamily="34" charset="0"/>
              </a:rPr>
              <a:t>Hög arbetsbelastning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noProof="0" dirty="0">
                <a:solidFill>
                  <a:schemeClr val="bg1"/>
                </a:solidFill>
                <a:latin typeface="Aptos" panose="020B0004020202020204" pitchFamily="34" charset="0"/>
              </a:rPr>
              <a:t>Bristande tillit till ledningen</a:t>
            </a:r>
          </a:p>
          <a:p>
            <a:pPr marL="285750" lvl="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noProof="0" dirty="0">
                <a:solidFill>
                  <a:schemeClr val="bg1"/>
                </a:solidFill>
                <a:latin typeface="Aptos" panose="020B0004020202020204" pitchFamily="34" charset="0"/>
              </a:rPr>
              <a:t>Styrningsmodeller som ger litet utrymme för professionell prövning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sv-SE" sz="1400" b="0" dirty="0">
              <a:latin typeface="Aptos"/>
            </a:endParaRPr>
          </a:p>
          <a:p>
            <a:endParaRPr lang="sv-SE" sz="1400" b="0" dirty="0">
              <a:latin typeface="Aptos" panose="020B0004020202020204" pitchFamily="34" charset="0"/>
            </a:endParaRPr>
          </a:p>
        </p:txBody>
      </p:sp>
      <p:sp>
        <p:nvSpPr>
          <p:cNvPr id="12" name="Platshållare för innehåll 6">
            <a:extLst>
              <a:ext uri="{FF2B5EF4-FFF2-40B4-BE49-F238E27FC236}">
                <a16:creationId xmlns:a16="http://schemas.microsoft.com/office/drawing/2014/main" id="{51164136-7300-09B4-B178-CF58BD45EBE7}"/>
              </a:ext>
            </a:extLst>
          </p:cNvPr>
          <p:cNvSpPr txBox="1">
            <a:spLocks/>
          </p:cNvSpPr>
          <p:nvPr/>
        </p:nvSpPr>
        <p:spPr>
          <a:xfrm>
            <a:off x="7142498" y="3426473"/>
            <a:ext cx="3673249" cy="26353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sv-SE" dirty="0">
                <a:solidFill>
                  <a:schemeClr val="bg1"/>
                </a:solidFill>
              </a:rPr>
              <a:t>Tystnadskultur i staten har negativ påverkan på :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Arbetsmiljön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Rättssäkerheten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Verksamhetens kvalitet</a:t>
            </a:r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bg1"/>
                </a:solidFill>
              </a:rPr>
              <a:t>Förtroendet för staten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sv-SE" sz="1400" dirty="0">
              <a:latin typeface="Aptos"/>
            </a:endParaRP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78921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F9D1B3A3-AF00-5D1F-0007-510FA75A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700000"/>
            <a:ext cx="6689239" cy="495629"/>
          </a:xfrm>
        </p:spPr>
        <p:txBody>
          <a:bodyPr anchor="ctr" anchorCtr="0"/>
          <a:lstStyle/>
          <a:p>
            <a:r>
              <a:rPr lang="sv-SE" sz="4800" b="0" dirty="0">
                <a:latin typeface="Aptos Black"/>
              </a:rPr>
              <a:t>Vågar du säga ifrån eller framföra kritik? </a:t>
            </a:r>
          </a:p>
        </p:txBody>
      </p:sp>
    </p:spTree>
    <p:extLst>
      <p:ext uri="{BB962C8B-B14F-4D97-AF65-F5344CB8AC3E}">
        <p14:creationId xmlns:p14="http://schemas.microsoft.com/office/powerpoint/2010/main" val="3592891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097F1-05B7-EFF9-6021-1DE1AC31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4C740EAC-4CC0-82D0-7120-8C287392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9" y="1141605"/>
            <a:ext cx="9608836" cy="495629"/>
          </a:xfrm>
        </p:spPr>
        <p:txBody>
          <a:bodyPr/>
          <a:lstStyle/>
          <a:p>
            <a:r>
              <a:rPr lang="sv-SE" b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275D9EC-BFCA-11F3-4B47-31AD7FCE45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450873"/>
              </p:ext>
            </p:extLst>
          </p:nvPr>
        </p:nvGraphicFramePr>
        <p:xfrm>
          <a:off x="1301441" y="1967853"/>
          <a:ext cx="3288847" cy="318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50789F1-3A40-0230-C04E-05043BFD60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3381596"/>
              </p:ext>
            </p:extLst>
          </p:nvPr>
        </p:nvGraphicFramePr>
        <p:xfrm>
          <a:off x="4973710" y="1967853"/>
          <a:ext cx="3018942" cy="318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50C64A6-7E68-BF04-1434-43FAB417DE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8673192"/>
              </p:ext>
            </p:extLst>
          </p:nvPr>
        </p:nvGraphicFramePr>
        <p:xfrm>
          <a:off x="8376074" y="1967852"/>
          <a:ext cx="2926813" cy="318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ruta 14">
            <a:extLst>
              <a:ext uri="{FF2B5EF4-FFF2-40B4-BE49-F238E27FC236}">
                <a16:creationId xmlns:a16="http://schemas.microsoft.com/office/drawing/2014/main" id="{A00D0942-E31B-2021-306B-F4C64079C373}"/>
              </a:ext>
            </a:extLst>
          </p:cNvPr>
          <p:cNvSpPr txBox="1"/>
          <p:nvPr/>
        </p:nvSpPr>
        <p:spPr>
          <a:xfrm>
            <a:off x="1408569" y="5177786"/>
            <a:ext cx="103939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>
                <a:solidFill>
                  <a:schemeClr val="accent5"/>
                </a:solidFill>
                <a:latin typeface="Aptos" panose="020B0004020202020204" pitchFamily="34" charset="0"/>
              </a:rPr>
              <a:t>■</a:t>
            </a:r>
            <a:r>
              <a:rPr lang="sv-SE" sz="1400">
                <a:latin typeface="Aptos" panose="020B0004020202020204" pitchFamily="34" charset="0"/>
              </a:rPr>
              <a:t> Ja </a:t>
            </a:r>
          </a:p>
          <a:p>
            <a:r>
              <a:rPr lang="sv-SE" sz="1400">
                <a:solidFill>
                  <a:schemeClr val="accent4"/>
                </a:solidFill>
                <a:latin typeface="Aptos" panose="020B0004020202020204" pitchFamily="34" charset="0"/>
              </a:rPr>
              <a:t>■</a:t>
            </a:r>
            <a:r>
              <a:rPr lang="sv-SE" sz="1400">
                <a:latin typeface="Aptos" panose="020B0004020202020204" pitchFamily="34" charset="0"/>
              </a:rPr>
              <a:t> Nej </a:t>
            </a:r>
          </a:p>
          <a:p>
            <a:r>
              <a:rPr lang="sv-SE" sz="1400">
                <a:solidFill>
                  <a:srgbClr val="E5007C"/>
                </a:solidFill>
                <a:latin typeface="Aptos" panose="020B0004020202020204" pitchFamily="34" charset="0"/>
              </a:rPr>
              <a:t>■</a:t>
            </a:r>
            <a:r>
              <a:rPr lang="sv-SE" sz="1400">
                <a:latin typeface="Aptos" panose="020B0004020202020204" pitchFamily="34" charset="0"/>
              </a:rPr>
              <a:t> Nej, men det känns meningslöst att framföra kritik eller synpunkter eftersom chef/arbetsgivare inte lyssnar</a:t>
            </a:r>
          </a:p>
          <a:p>
            <a:r>
              <a:rPr lang="sv-SE" sz="1400">
                <a:solidFill>
                  <a:srgbClr val="18185C"/>
                </a:solidFill>
                <a:latin typeface="Aptos" panose="020B0004020202020204" pitchFamily="34" charset="0"/>
              </a:rPr>
              <a:t>■</a:t>
            </a:r>
            <a:r>
              <a:rPr lang="sv-SE" sz="1400">
                <a:latin typeface="Aptos" panose="020B0004020202020204" pitchFamily="34" charset="0"/>
              </a:rPr>
              <a:t> Vet ej</a:t>
            </a:r>
          </a:p>
        </p:txBody>
      </p:sp>
    </p:spTree>
    <p:extLst>
      <p:ext uri="{BB962C8B-B14F-4D97-AF65-F5344CB8AC3E}">
        <p14:creationId xmlns:p14="http://schemas.microsoft.com/office/powerpoint/2010/main" val="521644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000" y="2700000"/>
            <a:ext cx="7547883" cy="496799"/>
          </a:xfrm>
        </p:spPr>
        <p:txBody>
          <a:bodyPr anchor="ctr" anchorCtr="0"/>
          <a:lstStyle/>
          <a:p>
            <a:r>
              <a:rPr lang="sv-SE" b="0"/>
              <a:t>Varför vågar du inte framföra kritik?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D3E1708-FD78-9529-7529-E016C85CB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797" y="1672796"/>
            <a:ext cx="3048006" cy="30480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A5771-E818-750A-3098-4FA548AB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C922ABA-391B-3438-E3B6-1485CC6EBC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ektangel med rundat hörn 1">
            <a:extLst>
              <a:ext uri="{FF2B5EF4-FFF2-40B4-BE49-F238E27FC236}">
                <a16:creationId xmlns:a16="http://schemas.microsoft.com/office/drawing/2014/main" id="{32792BAC-8F7B-4309-9742-AD45662555E3}"/>
              </a:ext>
            </a:extLst>
          </p:cNvPr>
          <p:cNvSpPr/>
          <p:nvPr/>
        </p:nvSpPr>
        <p:spPr>
          <a:xfrm rot="16200000" flipH="1">
            <a:off x="5810517" y="513031"/>
            <a:ext cx="6894514" cy="5868452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Rubrik 2">
            <a:extLst>
              <a:ext uri="{FF2B5EF4-FFF2-40B4-BE49-F238E27FC236}">
                <a16:creationId xmlns:a16="http://schemas.microsoft.com/office/drawing/2014/main" id="{C24739C8-3BD0-A5BA-307E-30713C62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23" y="320241"/>
            <a:ext cx="5424031" cy="1185270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sp>
        <p:nvSpPr>
          <p:cNvPr id="12" name="Platshållare för innehåll 3">
            <a:extLst>
              <a:ext uri="{FF2B5EF4-FFF2-40B4-BE49-F238E27FC236}">
                <a16:creationId xmlns:a16="http://schemas.microsoft.com/office/drawing/2014/main" id="{482705F4-5F1A-5D1E-9CE9-754732D2B91C}"/>
              </a:ext>
            </a:extLst>
          </p:cNvPr>
          <p:cNvSpPr txBox="1">
            <a:spLocks/>
          </p:cNvSpPr>
          <p:nvPr/>
        </p:nvSpPr>
        <p:spPr>
          <a:xfrm>
            <a:off x="875169" y="2403189"/>
            <a:ext cx="4149201" cy="2329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b="1" i="0" kern="1200" baseline="0">
                <a:solidFill>
                  <a:schemeClr val="tx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15000"/>
              </a:lnSpc>
            </a:pPr>
            <a:r>
              <a:rPr lang="sv-SE" sz="18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Svar i fritext:</a:t>
            </a: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b="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Rädsla för repressalier ​</a:t>
            </a: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b="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Extern tystnad ​</a:t>
            </a: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sv-SE" sz="1800" b="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Självcensur ​</a:t>
            </a:r>
          </a:p>
          <a:p>
            <a:pPr marL="180000" lvl="0" indent="-180000">
              <a:lnSpc>
                <a:spcPct val="11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sz="1800" b="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Uppgivenhet</a:t>
            </a:r>
            <a:endParaRPr lang="sv-SE" sz="1400" b="0" dirty="0">
              <a:latin typeface="Aptos" panose="020B000402020202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59911D3-D0C7-6631-5476-2FA66005F7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946759"/>
              </p:ext>
            </p:extLst>
          </p:nvPr>
        </p:nvGraphicFramePr>
        <p:xfrm>
          <a:off x="6688363" y="912876"/>
          <a:ext cx="5138821" cy="4560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0345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E70E62D-48AF-E4B2-131C-F35E089C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700000"/>
            <a:ext cx="5719083" cy="496799"/>
          </a:xfrm>
        </p:spPr>
        <p:txBody>
          <a:bodyPr anchor="ctr" anchorCtr="0"/>
          <a:lstStyle/>
          <a:p>
            <a:r>
              <a:rPr lang="sv-SE" b="0">
                <a:latin typeface="Aptos Black"/>
              </a:rPr>
              <a:t>Hur tas kritik emot av ledningen?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80595E1-18F8-6863-FB55-CD3E5F5F9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716" y="-118533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8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B67DC-83DE-310D-EA6E-F293BC90C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958113A8-5BCE-0A35-8DFE-B64758C2A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859" y="1180770"/>
            <a:ext cx="9475021" cy="495629"/>
          </a:xfrm>
        </p:spPr>
        <p:txBody>
          <a:bodyPr/>
          <a:lstStyle/>
          <a:p>
            <a:r>
              <a:rPr lang="sv-SE" sz="3200" b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0893F3D-11C1-05AC-66A9-C22C236527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1992003"/>
              </p:ext>
            </p:extLst>
          </p:nvPr>
        </p:nvGraphicFramePr>
        <p:xfrm>
          <a:off x="651529" y="2371390"/>
          <a:ext cx="4477084" cy="323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ruta 20">
            <a:extLst>
              <a:ext uri="{FF2B5EF4-FFF2-40B4-BE49-F238E27FC236}">
                <a16:creationId xmlns:a16="http://schemas.microsoft.com/office/drawing/2014/main" id="{0919484D-1763-F8F2-BE48-2DA83268AAE4}"/>
              </a:ext>
            </a:extLst>
          </p:cNvPr>
          <p:cNvSpPr txBox="1"/>
          <p:nvPr/>
        </p:nvSpPr>
        <p:spPr>
          <a:xfrm>
            <a:off x="4592904" y="2371390"/>
            <a:ext cx="64850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400" b="1" i="1">
                <a:solidFill>
                  <a:srgbClr val="18185C"/>
                </a:solidFill>
                <a:latin typeface="Aptos" panose="020B0004020202020204" pitchFamily="34" charset="0"/>
              </a:rPr>
              <a:t>Upplever du att ledningen lyssnar på medarbetarnas synpunkter?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46AE151-A6F0-2BAC-A6DE-21D17A433A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38351"/>
              </p:ext>
            </p:extLst>
          </p:nvPr>
        </p:nvGraphicFramePr>
        <p:xfrm>
          <a:off x="7835414" y="2986944"/>
          <a:ext cx="3531816" cy="3144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ACDEFA9-2769-976E-012E-65BCB4B766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788283"/>
              </p:ext>
            </p:extLst>
          </p:nvPr>
        </p:nvGraphicFramePr>
        <p:xfrm>
          <a:off x="4437526" y="2679167"/>
          <a:ext cx="3531816" cy="331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ruta 10">
            <a:extLst>
              <a:ext uri="{FF2B5EF4-FFF2-40B4-BE49-F238E27FC236}">
                <a16:creationId xmlns:a16="http://schemas.microsoft.com/office/drawing/2014/main" id="{7D745DED-CE51-21AA-057E-CC094C185F6F}"/>
              </a:ext>
            </a:extLst>
          </p:cNvPr>
          <p:cNvSpPr txBox="1"/>
          <p:nvPr/>
        </p:nvSpPr>
        <p:spPr>
          <a:xfrm>
            <a:off x="10996986" y="2635494"/>
            <a:ext cx="913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solidFill>
                  <a:schemeClr val="accent5"/>
                </a:solidFill>
                <a:latin typeface="Aptos" panose="020B0004020202020204" pitchFamily="34" charset="0"/>
              </a:rPr>
              <a:t>■</a:t>
            </a:r>
            <a:r>
              <a:rPr lang="sv-SE" sz="1400" dirty="0">
                <a:latin typeface="Aptos" panose="020B0004020202020204" pitchFamily="34" charset="0"/>
              </a:rPr>
              <a:t> Ja</a:t>
            </a:r>
          </a:p>
          <a:p>
            <a:r>
              <a:rPr lang="sv-SE" sz="1400" dirty="0">
                <a:solidFill>
                  <a:schemeClr val="accent4"/>
                </a:solidFill>
                <a:latin typeface="Aptos" panose="020B0004020202020204" pitchFamily="34" charset="0"/>
              </a:rPr>
              <a:t>■</a:t>
            </a:r>
            <a:r>
              <a:rPr lang="sv-SE" sz="1400" dirty="0">
                <a:latin typeface="Aptos" panose="020B0004020202020204" pitchFamily="34" charset="0"/>
              </a:rPr>
              <a:t> Nej</a:t>
            </a:r>
          </a:p>
          <a:p>
            <a:r>
              <a:rPr lang="sv-SE" sz="1400" dirty="0">
                <a:solidFill>
                  <a:srgbClr val="18185C"/>
                </a:solidFill>
                <a:latin typeface="Aptos" panose="020B0004020202020204" pitchFamily="34" charset="0"/>
              </a:rPr>
              <a:t>■</a:t>
            </a:r>
            <a:r>
              <a:rPr lang="sv-SE" sz="1400" dirty="0">
                <a:latin typeface="Aptos" panose="020B0004020202020204" pitchFamily="34" charset="0"/>
              </a:rPr>
              <a:t> Vet ej</a:t>
            </a:r>
          </a:p>
        </p:txBody>
      </p:sp>
    </p:spTree>
    <p:extLst>
      <p:ext uri="{BB962C8B-B14F-4D97-AF65-F5344CB8AC3E}">
        <p14:creationId xmlns:p14="http://schemas.microsoft.com/office/powerpoint/2010/main" val="2451271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D23E2B-401B-14FA-B012-A9663651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2700000"/>
            <a:ext cx="7826663" cy="496799"/>
          </a:xfrm>
        </p:spPr>
        <p:txBody>
          <a:bodyPr anchor="ctr" anchorCtr="0"/>
          <a:lstStyle/>
          <a:p>
            <a:r>
              <a:rPr lang="sv-SE" b="0"/>
              <a:t>Vågar du vara öppen med dina personliga åsikter?</a:t>
            </a:r>
          </a:p>
        </p:txBody>
      </p:sp>
    </p:spTree>
    <p:extLst>
      <p:ext uri="{BB962C8B-B14F-4D97-AF65-F5344CB8AC3E}">
        <p14:creationId xmlns:p14="http://schemas.microsoft.com/office/powerpoint/2010/main" val="2256496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BC439-8705-1400-450A-72915CE29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30EE31F6-3B0B-F7F4-F0B7-5A9EB7CE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489" y="1130175"/>
            <a:ext cx="9475021" cy="495629"/>
          </a:xfrm>
        </p:spPr>
        <p:txBody>
          <a:bodyPr/>
          <a:lstStyle/>
          <a:p>
            <a:r>
              <a:rPr lang="sv-SE" sz="3200" b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8E24241-7C80-CF9A-2AE5-9E1273F7B6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293029"/>
              </p:ext>
            </p:extLst>
          </p:nvPr>
        </p:nvGraphicFramePr>
        <p:xfrm>
          <a:off x="766619" y="1804020"/>
          <a:ext cx="6358842" cy="386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9CD0BD8-05BD-4DFA-226A-363174FCCD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492406"/>
              </p:ext>
            </p:extLst>
          </p:nvPr>
        </p:nvGraphicFramePr>
        <p:xfrm>
          <a:off x="5703301" y="1804020"/>
          <a:ext cx="6086795" cy="398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1424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C2D074-5B4E-4A90-1A67-B9EF000E7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5200" y="1159067"/>
            <a:ext cx="7380615" cy="966066"/>
          </a:xfrm>
        </p:spPr>
        <p:txBody>
          <a:bodyPr anchor="ctr" anchorCtr="0"/>
          <a:lstStyle/>
          <a:p>
            <a:r>
              <a:rPr lang="sv-SE" b="0" dirty="0">
                <a:latin typeface="Aptos Black"/>
              </a:rPr>
              <a:t>Vad blir konsekvenserna av tystnadskulturen?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4B142B1-976E-2D01-1321-3102CBD37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468" y="2057400"/>
            <a:ext cx="5461000" cy="546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55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7E14D-9311-9F89-E8DE-56638C390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dobjekt 29">
            <a:extLst>
              <a:ext uri="{FF2B5EF4-FFF2-40B4-BE49-F238E27FC236}">
                <a16:creationId xmlns:a16="http://schemas.microsoft.com/office/drawing/2014/main" id="{4C2B280C-35D9-DCD6-E878-F3302D61F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712" y="640687"/>
            <a:ext cx="4002744" cy="4002744"/>
          </a:xfrm>
          <a:prstGeom prst="rect">
            <a:avLst/>
          </a:prstGeom>
        </p:spPr>
      </p:pic>
      <p:pic>
        <p:nvPicPr>
          <p:cNvPr id="32" name="Bildobjekt 31">
            <a:extLst>
              <a:ext uri="{FF2B5EF4-FFF2-40B4-BE49-F238E27FC236}">
                <a16:creationId xmlns:a16="http://schemas.microsoft.com/office/drawing/2014/main" id="{9EB4BF03-7A07-7018-CF72-8902BDEC6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073" y="2845620"/>
            <a:ext cx="4002744" cy="4002744"/>
          </a:xfrm>
          <a:prstGeom prst="rect">
            <a:avLst/>
          </a:prstGeom>
        </p:spPr>
      </p:pic>
      <p:sp>
        <p:nvSpPr>
          <p:cNvPr id="4" name="Rubrik 2">
            <a:extLst>
              <a:ext uri="{FF2B5EF4-FFF2-40B4-BE49-F238E27FC236}">
                <a16:creationId xmlns:a16="http://schemas.microsoft.com/office/drawing/2014/main" id="{B20BC7A3-A599-66FD-0848-3DFF7B35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702" y="548978"/>
            <a:ext cx="9475021" cy="495629"/>
          </a:xfrm>
        </p:spPr>
        <p:txBody>
          <a:bodyPr/>
          <a:lstStyle/>
          <a:p>
            <a:r>
              <a:rPr lang="sv-SE" sz="3200" b="0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7F86935B-3236-2FFD-140F-E3A3804D6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84" y="1055915"/>
            <a:ext cx="4002744" cy="4002744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93374CB6-F4BE-6E4A-887C-9DAC809DE82E}"/>
              </a:ext>
            </a:extLst>
          </p:cNvPr>
          <p:cNvSpPr txBox="1"/>
          <p:nvPr/>
        </p:nvSpPr>
        <p:spPr>
          <a:xfrm>
            <a:off x="1841862" y="2789492"/>
            <a:ext cx="2446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ptos" panose="020B0004020202020204" pitchFamily="34" charset="0"/>
              </a:rPr>
              <a:t>Problem </a:t>
            </a:r>
            <a:r>
              <a:rPr lang="en-GB" b="1" dirty="0" err="1">
                <a:latin typeface="Aptos" panose="020B0004020202020204" pitchFamily="34" charset="0"/>
              </a:rPr>
              <a:t>lyfts</a:t>
            </a:r>
            <a:r>
              <a:rPr lang="en-GB" b="1" dirty="0">
                <a:latin typeface="Aptos" panose="020B0004020202020204" pitchFamily="34" charset="0"/>
              </a:rPr>
              <a:t> </a:t>
            </a:r>
            <a:r>
              <a:rPr lang="en-GB" b="1" dirty="0" err="1">
                <a:latin typeface="Aptos" panose="020B0004020202020204" pitchFamily="34" charset="0"/>
              </a:rPr>
              <a:t>inte</a:t>
            </a:r>
            <a:endParaRPr lang="sv-SE" b="1" dirty="0">
              <a:latin typeface="Aptos" panose="020B0004020202020204" pitchFamily="34" charset="0"/>
            </a:endParaRP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94F5891-53CA-E067-0155-6E488D41E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235" y="1121384"/>
            <a:ext cx="4784001" cy="495629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sv-SE" sz="2000" b="1" dirty="0">
                <a:latin typeface="Aptos"/>
              </a:rPr>
              <a:t>Svar i fritext:</a:t>
            </a:r>
          </a:p>
          <a:p>
            <a:endParaRPr lang="sv-SE" b="0" dirty="0">
              <a:latin typeface="Aptos"/>
            </a:endParaRP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000E16C2-EACF-3A4F-C4FB-4164C330B2FA}"/>
              </a:ext>
            </a:extLst>
          </p:cNvPr>
          <p:cNvSpPr txBox="1"/>
          <p:nvPr/>
        </p:nvSpPr>
        <p:spPr>
          <a:xfrm>
            <a:off x="7529155" y="2391621"/>
            <a:ext cx="2870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ptos" panose="020B0004020202020204" pitchFamily="34" charset="0"/>
              </a:rPr>
              <a:t>Risker </a:t>
            </a:r>
            <a:r>
              <a:rPr lang="en-GB" b="1" dirty="0" err="1">
                <a:latin typeface="Aptos" panose="020B0004020202020204" pitchFamily="34" charset="0"/>
              </a:rPr>
              <a:t>upptäcks</a:t>
            </a:r>
            <a:r>
              <a:rPr lang="en-GB" b="1" dirty="0">
                <a:latin typeface="Aptos" panose="020B0004020202020204" pitchFamily="34" charset="0"/>
              </a:rPr>
              <a:t> för sent</a:t>
            </a:r>
            <a:endParaRPr lang="sv-SE" b="1" dirty="0">
              <a:latin typeface="Aptos" panose="020B0004020202020204" pitchFamily="34" charset="0"/>
            </a:endParaRP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EE14DFDE-22E7-805D-554F-E94D20806DEC}"/>
              </a:ext>
            </a:extLst>
          </p:cNvPr>
          <p:cNvSpPr txBox="1"/>
          <p:nvPr/>
        </p:nvSpPr>
        <p:spPr>
          <a:xfrm>
            <a:off x="5303929" y="4523826"/>
            <a:ext cx="3048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Aptos" panose="020B0004020202020204" pitchFamily="34" charset="0"/>
              </a:rPr>
              <a:t>Kvalitet</a:t>
            </a:r>
            <a:r>
              <a:rPr lang="en-GB" b="1" dirty="0">
                <a:latin typeface="Aptos" panose="020B0004020202020204" pitchFamily="34" charset="0"/>
              </a:rPr>
              <a:t> och </a:t>
            </a:r>
            <a:r>
              <a:rPr lang="en-GB" b="1" dirty="0" err="1">
                <a:latin typeface="Aptos" panose="020B0004020202020204" pitchFamily="34" charset="0"/>
              </a:rPr>
              <a:t>rättssäkerhet</a:t>
            </a:r>
            <a:r>
              <a:rPr lang="en-GB" b="1" dirty="0">
                <a:latin typeface="Aptos" panose="020B0004020202020204" pitchFamily="34" charset="0"/>
              </a:rPr>
              <a:t> </a:t>
            </a:r>
            <a:r>
              <a:rPr lang="en-GB" b="1" dirty="0" err="1">
                <a:latin typeface="Aptos" panose="020B0004020202020204" pitchFamily="34" charset="0"/>
              </a:rPr>
              <a:t>påverkas</a:t>
            </a:r>
            <a:r>
              <a:rPr lang="en-GB" b="1" dirty="0">
                <a:latin typeface="Aptos" panose="020B0004020202020204" pitchFamily="34" charset="0"/>
              </a:rPr>
              <a:t> </a:t>
            </a:r>
            <a:r>
              <a:rPr lang="en-GB" b="1" dirty="0" err="1">
                <a:latin typeface="Aptos" panose="020B0004020202020204" pitchFamily="34" charset="0"/>
              </a:rPr>
              <a:t>negativt</a:t>
            </a:r>
            <a:endParaRPr lang="sv-SE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1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05F3C39-09F8-E085-A053-8FD41F6C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sv-SE" b="0">
                <a:latin typeface="Aptos Black"/>
              </a:rPr>
              <a:t>Vad behöver vi förändra?</a:t>
            </a:r>
          </a:p>
        </p:txBody>
      </p:sp>
    </p:spTree>
    <p:extLst>
      <p:ext uri="{BB962C8B-B14F-4D97-AF65-F5344CB8AC3E}">
        <p14:creationId xmlns:p14="http://schemas.microsoft.com/office/powerpoint/2010/main" val="4139827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diagonala rundade hörn 4">
            <a:extLst>
              <a:ext uri="{FF2B5EF4-FFF2-40B4-BE49-F238E27FC236}">
                <a16:creationId xmlns:a16="http://schemas.microsoft.com/office/drawing/2014/main" id="{4529C4D4-3B35-1567-3D7C-7E17278CBB1D}"/>
              </a:ext>
            </a:extLst>
          </p:cNvPr>
          <p:cNvSpPr/>
          <p:nvPr/>
        </p:nvSpPr>
        <p:spPr>
          <a:xfrm>
            <a:off x="1408568" y="1648664"/>
            <a:ext cx="8590548" cy="4223652"/>
          </a:xfrm>
          <a:prstGeom prst="round2DiagRect">
            <a:avLst/>
          </a:prstGeom>
          <a:solidFill>
            <a:srgbClr val="E8F6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5C01696-8D47-18DF-8F0D-393F3F041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568" y="633602"/>
            <a:ext cx="7768885" cy="495629"/>
          </a:xfrm>
        </p:spPr>
        <p:txBody>
          <a:bodyPr/>
          <a:lstStyle/>
          <a:p>
            <a:r>
              <a:rPr lang="sv-SE" sz="3200" b="0" dirty="0"/>
              <a:t>Det här driver Fackförbundet ST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4A53AE74-7BB0-AFC4-E9CD-FC3C57D49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7435" y="2357517"/>
            <a:ext cx="7768884" cy="30804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Minska arbetsbelastningen </a:t>
            </a:r>
          </a:p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Stärk ledarskapet för öppenhet</a:t>
            </a:r>
          </a:p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Följ upp hur kritik hanteras i praktiken</a:t>
            </a:r>
          </a:p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Skydda professionell integritet</a:t>
            </a:r>
          </a:p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Se visselblåsarfunktioner som ett komplement – inte en lösning</a:t>
            </a:r>
          </a:p>
          <a:p>
            <a:pPr marL="179705" lvl="0" indent="-179705">
              <a:buFont typeface="Arial" panose="020B0604020202020204" pitchFamily="34" charset="0"/>
              <a:buChar char="•"/>
            </a:pPr>
            <a:r>
              <a:rPr lang="sv-SE" sz="2000" b="1" dirty="0">
                <a:latin typeface="Aptos"/>
              </a:rPr>
              <a:t>Ta tystnad på allvar som en demokratisk risk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DC03899-389D-8F11-F6B9-F84305D2A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316" y="479849"/>
            <a:ext cx="2608151" cy="260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78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B3F7C28-7C14-28DD-D617-CF29B645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859" y="2478473"/>
            <a:ext cx="9054790" cy="785813"/>
          </a:xfrm>
        </p:spPr>
        <p:txBody>
          <a:bodyPr/>
          <a:lstStyle/>
          <a:p>
            <a:r>
              <a:rPr lang="sv-SE" sz="5400" b="0"/>
              <a:t>Tack för ett viktigt samtal!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B1C08BB-8CE2-F322-0B89-99B7702F27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5996" y="4379527"/>
            <a:ext cx="2022151" cy="2022151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FE406F0-5AB5-4E9F-41B9-6844280E6385}"/>
              </a:ext>
            </a:extLst>
          </p:cNvPr>
          <p:cNvSpPr txBox="1"/>
          <p:nvPr/>
        </p:nvSpPr>
        <p:spPr>
          <a:xfrm>
            <a:off x="2568147" y="5196445"/>
            <a:ext cx="3041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>
                <a:solidFill>
                  <a:srgbClr val="18185C"/>
                </a:solidFill>
                <a:latin typeface="Aptos SemiBold" panose="020B0004020202020204" pitchFamily="34" charset="0"/>
                <a:cs typeface="Segoe UI" panose="020B0502040204020203" pitchFamily="34" charset="0"/>
              </a:rPr>
              <a:t>Testa dina arbetsmiljökunskaper</a:t>
            </a:r>
          </a:p>
          <a:p>
            <a:r>
              <a:rPr lang="sv-SE" sz="2000">
                <a:solidFill>
                  <a:srgbClr val="18185C"/>
                </a:solidFill>
                <a:latin typeface="Aptos SemiBold" panose="020B0004020202020204" pitchFamily="34" charset="0"/>
                <a:cs typeface="Segoe UI" panose="020B0502040204020203" pitchFamily="34" charset="0"/>
              </a:rPr>
              <a:t>– tävla om biocheckar!</a:t>
            </a:r>
          </a:p>
        </p:txBody>
      </p:sp>
    </p:spTree>
    <p:extLst>
      <p:ext uri="{BB962C8B-B14F-4D97-AF65-F5344CB8AC3E}">
        <p14:creationId xmlns:p14="http://schemas.microsoft.com/office/powerpoint/2010/main" val="3022731776"/>
      </p:ext>
    </p:extLst>
  </p:cSld>
  <p:clrMapOvr>
    <a:masterClrMapping/>
  </p:clrMapOvr>
</p:sld>
</file>

<file path=ppt/theme/theme1.xml><?xml version="1.0" encoding="utf-8"?>
<a:theme xmlns:a="http://schemas.openxmlformats.org/drawingml/2006/main" name="ST_PPT_Mall_2020_02">
  <a:themeElements>
    <a:clrScheme name="sterk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47DB6D7F-172A-5542-B452-EB2D3790B66B}"/>
    </a:ext>
  </a:extLst>
</a:theme>
</file>

<file path=ppt/theme/theme2.xml><?xml version="1.0" encoding="utf-8"?>
<a:theme xmlns:a="http://schemas.openxmlformats.org/drawingml/2006/main" name="LJUSBLÅTT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F9BDC0DC-E143-7F4C-A9B1-AD181F5A7450}"/>
    </a:ext>
  </a:extLst>
</a:theme>
</file>

<file path=ppt/theme/theme3.xml><?xml version="1.0" encoding="utf-8"?>
<a:theme xmlns:a="http://schemas.openxmlformats.org/drawingml/2006/main" name="LJUSROSA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C2B8BD4C-0DF8-6842-9714-478ED5C0F055}"/>
    </a:ext>
  </a:extLst>
</a:theme>
</file>

<file path=ppt/theme/theme4.xml><?xml version="1.0" encoding="utf-8"?>
<a:theme xmlns:a="http://schemas.openxmlformats.org/drawingml/2006/main" name="1_LJUSROSA avsnitt">
  <a:themeElements>
    <a:clrScheme name="S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303472"/>
      </a:accent1>
      <a:accent2>
        <a:srgbClr val="C0B3E1"/>
      </a:accent2>
      <a:accent3>
        <a:srgbClr val="19175B"/>
      </a:accent3>
      <a:accent4>
        <a:srgbClr val="EB92BC"/>
      </a:accent4>
      <a:accent5>
        <a:srgbClr val="CBE5FB"/>
      </a:accent5>
      <a:accent6>
        <a:srgbClr val="FEFFFF"/>
      </a:accent6>
      <a:hlink>
        <a:srgbClr val="FEFFFF"/>
      </a:hlink>
      <a:folHlink>
        <a:srgbClr val="FEFFFF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9A5CF565-49C3-024E-8827-4359904CFD6D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26CB5A6EF72A43AFB2B1551383FF10" ma:contentTypeVersion="19" ma:contentTypeDescription="Skapa ett nytt dokument." ma:contentTypeScope="" ma:versionID="eb1eeb36c0d49b1b4f2bf3d3e61c34a6">
  <xsd:schema xmlns:xsd="http://www.w3.org/2001/XMLSchema" xmlns:xs="http://www.w3.org/2001/XMLSchema" xmlns:p="http://schemas.microsoft.com/office/2006/metadata/properties" xmlns:ns2="cee7da55-af2e-498d-85b6-1b8ec40dffa7" xmlns:ns3="51b78bc8-949f-4102-a561-515928579378" targetNamespace="http://schemas.microsoft.com/office/2006/metadata/properties" ma:root="true" ma:fieldsID="f03690f87548d2fabc14f2d458030732" ns2:_="" ns3:_="">
    <xsd:import namespace="cee7da55-af2e-498d-85b6-1b8ec40dffa7"/>
    <xsd:import namespace="51b78bc8-949f-4102-a561-5159285793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e7da55-af2e-498d-85b6-1b8ec40dff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271e27b3-4a59-4e19-94f9-5f23f6fc4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78bc8-949f-4102-a561-51592857937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b065b3-5476-4f4d-b147-b31090cf2bd5}" ma:internalName="TaxCatchAll" ma:showField="CatchAllData" ma:web="51b78bc8-949f-4102-a561-515928579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e7da55-af2e-498d-85b6-1b8ec40dffa7">
      <Terms xmlns="http://schemas.microsoft.com/office/infopath/2007/PartnerControls"/>
    </lcf76f155ced4ddcb4097134ff3c332f>
    <TaxCatchAll xmlns="51b78bc8-949f-4102-a561-5159285793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4CBC3D-B2F9-44FE-86DE-6D538D977C3C}"/>
</file>

<file path=customXml/itemProps2.xml><?xml version="1.0" encoding="utf-8"?>
<ds:datastoreItem xmlns:ds="http://schemas.openxmlformats.org/officeDocument/2006/customXml" ds:itemID="{3F9D4A9F-296C-4591-AEF9-6C0F6593C5AC}">
  <ds:schemaRefs>
    <ds:schemaRef ds:uri="51b78bc8-949f-4102-a561-515928579378"/>
    <ds:schemaRef ds:uri="5da21f7d-a604-4c9c-9fb9-2cb0568c83a2"/>
    <ds:schemaRef ds:uri="7384a782-3e5c-40f4-87b7-98ed230095dc"/>
    <ds:schemaRef ds:uri="cee7da55-af2e-498d-85b6-1b8ec40dffa7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BF7FE9D6-A413-4274-88E2-C77C8CFE078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a456905-a1e2-4827-85a5-65f15b7b6a35}" enabled="0" method="" siteId="{7a456905-a1e2-4827-85a5-65f15b7b6a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479</Words>
  <Application>Microsoft Office PowerPoint</Application>
  <PresentationFormat>Bredbild</PresentationFormat>
  <Paragraphs>93</Paragraphs>
  <Slides>18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18</vt:i4>
      </vt:variant>
    </vt:vector>
  </HeadingPairs>
  <TitlesOfParts>
    <vt:vector size="28" baseType="lpstr">
      <vt:lpstr>Aptos</vt:lpstr>
      <vt:lpstr>Aptos Black</vt:lpstr>
      <vt:lpstr>Aptos SemiBold</vt:lpstr>
      <vt:lpstr>Arial</vt:lpstr>
      <vt:lpstr>Calibri</vt:lpstr>
      <vt:lpstr>Segoe UI</vt:lpstr>
      <vt:lpstr>ST_PPT_Mall_2020_02</vt:lpstr>
      <vt:lpstr>LJUSBLÅTT avsnitt</vt:lpstr>
      <vt:lpstr>LJUSROSA avsnitt</vt:lpstr>
      <vt:lpstr>1_LJUSROSA avsnitt</vt:lpstr>
      <vt:lpstr>Säger du ifrån?</vt:lpstr>
      <vt:lpstr>Fackförbundet ST</vt:lpstr>
      <vt:lpstr>Vi är Fackförbundet ST  [på arbetsplats]</vt:lpstr>
      <vt:lpstr>Arbetsmiljörapporten 2026</vt:lpstr>
      <vt:lpstr>Tystnadskultur</vt:lpstr>
      <vt:lpstr>Vågar du säga ifrån eller framföra kritik? </vt:lpstr>
      <vt:lpstr>Så svarade Fackförbundet STs medlemmar</vt:lpstr>
      <vt:lpstr>Varför vågar du inte framföra kritik?</vt:lpstr>
      <vt:lpstr>Så svarade Fackförbundet STs medlemmar</vt:lpstr>
      <vt:lpstr>Hur tas kritik emot av ledningen?</vt:lpstr>
      <vt:lpstr>Så svarade Fackförbundet STs medlemmar</vt:lpstr>
      <vt:lpstr>Vågar du vara öppen med dina personliga åsikter?</vt:lpstr>
      <vt:lpstr>Så svarade Fackförbundet STs medlemmar</vt:lpstr>
      <vt:lpstr>Vad blir konsekvenserna av tystnadskulturen?</vt:lpstr>
      <vt:lpstr>Så svarade Fackförbundet STs medlemmar</vt:lpstr>
      <vt:lpstr>Vad behöver vi förändra?</vt:lpstr>
      <vt:lpstr>Det här driver Fackförbundet ST</vt:lpstr>
      <vt:lpstr>Tack för ett viktigt samtal!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</dc:creator>
  <cp:lastModifiedBy>Isabella Thorsell</cp:lastModifiedBy>
  <cp:revision>3</cp:revision>
  <cp:lastPrinted>2026-09-03T07:42:16Z</cp:lastPrinted>
  <dcterms:created xsi:type="dcterms:W3CDTF">2026-08-19T10:44:29Z</dcterms:created>
  <dcterms:modified xsi:type="dcterms:W3CDTF">2026-09-14T11:38:11Z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0x010100CA26CB5A6EF72A43AFB2B1551383FF10</vt:lpwstr>
  </property>
  <property fmtid="{D5CDD505-2E9C-101B-9397-08002B2CF9AE}" pid="3" name="MediaServiceImageTags">
    <vt:lpwstr/>
  </property>
</Properties>
</file>